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maz civiroglu" userId="a222abd2ec7ca246" providerId="LiveId" clId="{3F7FBBFF-1C22-4EC6-81DD-8696FACF5944}"/>
    <pc:docChg chg="modSld">
      <pc:chgData name="yilmaz civiroglu" userId="a222abd2ec7ca246" providerId="LiveId" clId="{3F7FBBFF-1C22-4EC6-81DD-8696FACF5944}" dt="2022-09-20T14:27:01.729" v="96" actId="1038"/>
      <pc:docMkLst>
        <pc:docMk/>
      </pc:docMkLst>
      <pc:sldChg chg="addSp modSp mod">
        <pc:chgData name="yilmaz civiroglu" userId="a222abd2ec7ca246" providerId="LiveId" clId="{3F7FBBFF-1C22-4EC6-81DD-8696FACF5944}" dt="2022-09-20T14:27:01.729" v="96" actId="1038"/>
        <pc:sldMkLst>
          <pc:docMk/>
          <pc:sldMk cId="3596468177" sldId="256"/>
        </pc:sldMkLst>
        <pc:spChg chg="mod">
          <ac:chgData name="yilmaz civiroglu" userId="a222abd2ec7ca246" providerId="LiveId" clId="{3F7FBBFF-1C22-4EC6-81DD-8696FACF5944}" dt="2022-09-20T14:25:27.031" v="18" actId="1038"/>
          <ac:spMkLst>
            <pc:docMk/>
            <pc:sldMk cId="3596468177" sldId="256"/>
            <ac:spMk id="2" creationId="{8E13D778-2112-04FA-A3F9-04B018F25137}"/>
          </ac:spMkLst>
        </pc:spChg>
        <pc:picChg chg="add mod">
          <ac:chgData name="yilmaz civiroglu" userId="a222abd2ec7ca246" providerId="LiveId" clId="{3F7FBBFF-1C22-4EC6-81DD-8696FACF5944}" dt="2022-09-20T14:27:01.729" v="96" actId="1038"/>
          <ac:picMkLst>
            <pc:docMk/>
            <pc:sldMk cId="3596468177" sldId="256"/>
            <ac:picMk id="4" creationId="{9A659280-A8CB-6BD6-FB58-F9979D1C8E41}"/>
          </ac:picMkLst>
        </pc:picChg>
        <pc:picChg chg="add mod">
          <ac:chgData name="yilmaz civiroglu" userId="a222abd2ec7ca246" providerId="LiveId" clId="{3F7FBBFF-1C22-4EC6-81DD-8696FACF5944}" dt="2022-09-20T14:26:44.043" v="80" actId="14100"/>
          <ac:picMkLst>
            <pc:docMk/>
            <pc:sldMk cId="3596468177" sldId="256"/>
            <ac:picMk id="5" creationId="{138C8AC5-FB5E-CD18-BCB9-0C3666D976D0}"/>
          </ac:picMkLst>
        </pc:picChg>
      </pc:sldChg>
    </pc:docChg>
  </pc:docChgLst>
  <pc:docChgLst>
    <pc:chgData name="Yılmaz" userId="a222abd2ec7ca246" providerId="LiveId" clId="{D6B8428D-D4E6-4FB5-92FA-B54CE0B8AC4A}"/>
    <pc:docChg chg="custSel addSld delSld modSld">
      <pc:chgData name="Yılmaz" userId="a222abd2ec7ca246" providerId="LiveId" clId="{D6B8428D-D4E6-4FB5-92FA-B54CE0B8AC4A}" dt="2022-09-24T15:31:35.589" v="839" actId="1038"/>
      <pc:docMkLst>
        <pc:docMk/>
      </pc:docMkLst>
      <pc:sldChg chg="modSp new mod">
        <pc:chgData name="Yılmaz" userId="a222abd2ec7ca246" providerId="LiveId" clId="{D6B8428D-D4E6-4FB5-92FA-B54CE0B8AC4A}" dt="2022-09-24T15:28:49.551" v="812" actId="20577"/>
        <pc:sldMkLst>
          <pc:docMk/>
          <pc:sldMk cId="1542793628" sldId="257"/>
        </pc:sldMkLst>
        <pc:spChg chg="mod">
          <ac:chgData name="Yılmaz" userId="a222abd2ec7ca246" providerId="LiveId" clId="{D6B8428D-D4E6-4FB5-92FA-B54CE0B8AC4A}" dt="2022-09-24T14:26:02.901" v="83" actId="20577"/>
          <ac:spMkLst>
            <pc:docMk/>
            <pc:sldMk cId="1542793628" sldId="257"/>
            <ac:spMk id="2" creationId="{3CDCC8C4-8993-14F1-4A2B-86B0BCC47558}"/>
          </ac:spMkLst>
        </pc:spChg>
        <pc:spChg chg="mod">
          <ac:chgData name="Yılmaz" userId="a222abd2ec7ca246" providerId="LiveId" clId="{D6B8428D-D4E6-4FB5-92FA-B54CE0B8AC4A}" dt="2022-09-24T15:28:49.551" v="812" actId="20577"/>
          <ac:spMkLst>
            <pc:docMk/>
            <pc:sldMk cId="1542793628" sldId="257"/>
            <ac:spMk id="3" creationId="{D6CA65EF-6218-71A4-9104-90B317D69243}"/>
          </ac:spMkLst>
        </pc:spChg>
      </pc:sldChg>
      <pc:sldChg chg="addSp delSp modSp new mod">
        <pc:chgData name="Yılmaz" userId="a222abd2ec7ca246" providerId="LiveId" clId="{D6B8428D-D4E6-4FB5-92FA-B54CE0B8AC4A}" dt="2022-09-24T14:36:11.687" v="277" actId="20577"/>
        <pc:sldMkLst>
          <pc:docMk/>
          <pc:sldMk cId="2894526488" sldId="258"/>
        </pc:sldMkLst>
        <pc:spChg chg="add del">
          <ac:chgData name="Yılmaz" userId="a222abd2ec7ca246" providerId="LiveId" clId="{D6B8428D-D4E6-4FB5-92FA-B54CE0B8AC4A}" dt="2022-09-24T14:29:46.961" v="163" actId="478"/>
          <ac:spMkLst>
            <pc:docMk/>
            <pc:sldMk cId="2894526488" sldId="258"/>
            <ac:spMk id="6" creationId="{FD6E0185-63BA-FD2B-B4F4-CDF178D8B1C7}"/>
          </ac:spMkLst>
        </pc:spChg>
        <pc:spChg chg="add del mod">
          <ac:chgData name="Yılmaz" userId="a222abd2ec7ca246" providerId="LiveId" clId="{D6B8428D-D4E6-4FB5-92FA-B54CE0B8AC4A}" dt="2022-09-24T14:31:32.984" v="176" actId="478"/>
          <ac:spMkLst>
            <pc:docMk/>
            <pc:sldMk cId="2894526488" sldId="258"/>
            <ac:spMk id="7" creationId="{B94BD360-3EC3-EDCD-EA3F-F661A28326FC}"/>
          </ac:spMkLst>
        </pc:spChg>
        <pc:spChg chg="add del">
          <ac:chgData name="Yılmaz" userId="a222abd2ec7ca246" providerId="LiveId" clId="{D6B8428D-D4E6-4FB5-92FA-B54CE0B8AC4A}" dt="2022-09-24T14:31:51.577" v="178" actId="478"/>
          <ac:spMkLst>
            <pc:docMk/>
            <pc:sldMk cId="2894526488" sldId="258"/>
            <ac:spMk id="8" creationId="{EBFC64E1-978C-7F40-DDB2-29A201C31950}"/>
          </ac:spMkLst>
        </pc:spChg>
        <pc:spChg chg="add mod">
          <ac:chgData name="Yılmaz" userId="a222abd2ec7ca246" providerId="LiveId" clId="{D6B8428D-D4E6-4FB5-92FA-B54CE0B8AC4A}" dt="2022-09-24T14:36:11.687" v="277" actId="20577"/>
          <ac:spMkLst>
            <pc:docMk/>
            <pc:sldMk cId="2894526488" sldId="258"/>
            <ac:spMk id="12" creationId="{E1C8B170-1B96-4F30-0840-29169BB6FD9C}"/>
          </ac:spMkLst>
        </pc:spChg>
        <pc:picChg chg="add">
          <ac:chgData name="Yılmaz" userId="a222abd2ec7ca246" providerId="LiveId" clId="{D6B8428D-D4E6-4FB5-92FA-B54CE0B8AC4A}" dt="2022-09-24T14:26:28.531" v="85" actId="22"/>
          <ac:picMkLst>
            <pc:docMk/>
            <pc:sldMk cId="2894526488" sldId="258"/>
            <ac:picMk id="5" creationId="{EF0601D7-9410-8C9A-4423-38F4DC7982F9}"/>
          </ac:picMkLst>
        </pc:picChg>
        <pc:cxnChg chg="add mod">
          <ac:chgData name="Yılmaz" userId="a222abd2ec7ca246" providerId="LiveId" clId="{D6B8428D-D4E6-4FB5-92FA-B54CE0B8AC4A}" dt="2022-09-24T14:35:47.485" v="264" actId="208"/>
          <ac:cxnSpMkLst>
            <pc:docMk/>
            <pc:sldMk cId="2894526488" sldId="258"/>
            <ac:cxnSpMk id="10" creationId="{5344AB3B-D198-99C9-0A25-AA81D50A0F37}"/>
          </ac:cxnSpMkLst>
        </pc:cxnChg>
      </pc:sldChg>
      <pc:sldChg chg="addSp modSp new mod">
        <pc:chgData name="Yılmaz" userId="a222abd2ec7ca246" providerId="LiveId" clId="{D6B8428D-D4E6-4FB5-92FA-B54CE0B8AC4A}" dt="2022-09-24T14:38:56.674" v="278" actId="22"/>
        <pc:sldMkLst>
          <pc:docMk/>
          <pc:sldMk cId="3900638461" sldId="259"/>
        </pc:sldMkLst>
        <pc:spChg chg="mod">
          <ac:chgData name="Yılmaz" userId="a222abd2ec7ca246" providerId="LiveId" clId="{D6B8428D-D4E6-4FB5-92FA-B54CE0B8AC4A}" dt="2022-09-24T14:27:28.762" v="160" actId="20577"/>
          <ac:spMkLst>
            <pc:docMk/>
            <pc:sldMk cId="3900638461" sldId="259"/>
            <ac:spMk id="2" creationId="{9EE2E00C-6859-240E-EDCB-8E156E708022}"/>
          </ac:spMkLst>
        </pc:spChg>
        <pc:picChg chg="add">
          <ac:chgData name="Yılmaz" userId="a222abd2ec7ca246" providerId="LiveId" clId="{D6B8428D-D4E6-4FB5-92FA-B54CE0B8AC4A}" dt="2022-09-24T14:38:56.674" v="278" actId="22"/>
          <ac:picMkLst>
            <pc:docMk/>
            <pc:sldMk cId="3900638461" sldId="259"/>
            <ac:picMk id="5" creationId="{04D32A4A-F984-DA4C-1A9D-68364AEB9334}"/>
          </ac:picMkLst>
        </pc:picChg>
      </pc:sldChg>
      <pc:sldChg chg="addSp new mod">
        <pc:chgData name="Yılmaz" userId="a222abd2ec7ca246" providerId="LiveId" clId="{D6B8428D-D4E6-4FB5-92FA-B54CE0B8AC4A}" dt="2022-09-24T14:39:17.037" v="279" actId="22"/>
        <pc:sldMkLst>
          <pc:docMk/>
          <pc:sldMk cId="2484046949" sldId="260"/>
        </pc:sldMkLst>
        <pc:picChg chg="add">
          <ac:chgData name="Yılmaz" userId="a222abd2ec7ca246" providerId="LiveId" clId="{D6B8428D-D4E6-4FB5-92FA-B54CE0B8AC4A}" dt="2022-09-24T14:39:17.037" v="279" actId="22"/>
          <ac:picMkLst>
            <pc:docMk/>
            <pc:sldMk cId="2484046949" sldId="260"/>
            <ac:picMk id="5" creationId="{E8515096-48AF-8A4E-47FE-9DFA401A8593}"/>
          </ac:picMkLst>
        </pc:picChg>
      </pc:sldChg>
      <pc:sldChg chg="addSp delSp modSp new mod">
        <pc:chgData name="Yılmaz" userId="a222abd2ec7ca246" providerId="LiveId" clId="{D6B8428D-D4E6-4FB5-92FA-B54CE0B8AC4A}" dt="2022-09-24T15:30:40.809" v="820" actId="108"/>
        <pc:sldMkLst>
          <pc:docMk/>
          <pc:sldMk cId="458621358" sldId="261"/>
        </pc:sldMkLst>
        <pc:spChg chg="add mod">
          <ac:chgData name="Yılmaz" userId="a222abd2ec7ca246" providerId="LiveId" clId="{D6B8428D-D4E6-4FB5-92FA-B54CE0B8AC4A}" dt="2022-09-24T15:30:34.693" v="819" actId="207"/>
          <ac:spMkLst>
            <pc:docMk/>
            <pc:sldMk cId="458621358" sldId="261"/>
            <ac:spMk id="4" creationId="{B7D084F6-0F77-3F6B-D3FF-A377EEF8B0B1}"/>
          </ac:spMkLst>
        </pc:spChg>
        <pc:spChg chg="add del">
          <ac:chgData name="Yılmaz" userId="a222abd2ec7ca246" providerId="LiveId" clId="{D6B8428D-D4E6-4FB5-92FA-B54CE0B8AC4A}" dt="2022-09-24T15:04:30.471" v="490" actId="478"/>
          <ac:spMkLst>
            <pc:docMk/>
            <pc:sldMk cId="458621358" sldId="261"/>
            <ac:spMk id="6" creationId="{B886D085-BFC0-3A2E-9403-C31EB53CF4AE}"/>
          </ac:spMkLst>
        </pc:spChg>
        <pc:spChg chg="add mod">
          <ac:chgData name="Yılmaz" userId="a222abd2ec7ca246" providerId="LiveId" clId="{D6B8428D-D4E6-4FB5-92FA-B54CE0B8AC4A}" dt="2022-09-24T15:30:40.809" v="820" actId="108"/>
          <ac:spMkLst>
            <pc:docMk/>
            <pc:sldMk cId="458621358" sldId="261"/>
            <ac:spMk id="6" creationId="{C357E82C-9BCA-078E-1B9B-20D06A1D2517}"/>
          </ac:spMkLst>
        </pc:spChg>
        <pc:spChg chg="add mod">
          <ac:chgData name="Yılmaz" userId="a222abd2ec7ca246" providerId="LiveId" clId="{D6B8428D-D4E6-4FB5-92FA-B54CE0B8AC4A}" dt="2022-09-24T15:04:43.530" v="493" actId="20577"/>
          <ac:spMkLst>
            <pc:docMk/>
            <pc:sldMk cId="458621358" sldId="261"/>
            <ac:spMk id="7" creationId="{C2E26D83-1459-5644-6CF5-81517D5AFD85}"/>
          </ac:spMkLst>
        </pc:spChg>
        <pc:picChg chg="add">
          <ac:chgData name="Yılmaz" userId="a222abd2ec7ca246" providerId="LiveId" clId="{D6B8428D-D4E6-4FB5-92FA-B54CE0B8AC4A}" dt="2022-09-24T14:40:08.640" v="281" actId="22"/>
          <ac:picMkLst>
            <pc:docMk/>
            <pc:sldMk cId="458621358" sldId="261"/>
            <ac:picMk id="5" creationId="{C00A3271-8C9F-8D3B-2BC0-11D8DBF05EA9}"/>
          </ac:picMkLst>
        </pc:picChg>
      </pc:sldChg>
      <pc:sldChg chg="addSp new del mod">
        <pc:chgData name="Yılmaz" userId="a222abd2ec7ca246" providerId="LiveId" clId="{D6B8428D-D4E6-4FB5-92FA-B54CE0B8AC4A}" dt="2022-09-24T14:40:28.632" v="285" actId="47"/>
        <pc:sldMkLst>
          <pc:docMk/>
          <pc:sldMk cId="2965054979" sldId="262"/>
        </pc:sldMkLst>
        <pc:picChg chg="add">
          <ac:chgData name="Yılmaz" userId="a222abd2ec7ca246" providerId="LiveId" clId="{D6B8428D-D4E6-4FB5-92FA-B54CE0B8AC4A}" dt="2022-09-24T14:40:20.857" v="283" actId="22"/>
          <ac:picMkLst>
            <pc:docMk/>
            <pc:sldMk cId="2965054979" sldId="262"/>
            <ac:picMk id="5" creationId="{934A1CE7-30A2-3F53-1B82-88F1335891F6}"/>
          </ac:picMkLst>
        </pc:picChg>
      </pc:sldChg>
      <pc:sldChg chg="addSp modSp new mod">
        <pc:chgData name="Yılmaz" userId="a222abd2ec7ca246" providerId="LiveId" clId="{D6B8428D-D4E6-4FB5-92FA-B54CE0B8AC4A}" dt="2022-09-24T15:30:57.677" v="823" actId="1076"/>
        <pc:sldMkLst>
          <pc:docMk/>
          <pc:sldMk cId="4049610285" sldId="263"/>
        </pc:sldMkLst>
        <pc:spChg chg="add mod">
          <ac:chgData name="Yılmaz" userId="a222abd2ec7ca246" providerId="LiveId" clId="{D6B8428D-D4E6-4FB5-92FA-B54CE0B8AC4A}" dt="2022-09-24T15:30:47.747" v="821"/>
          <ac:spMkLst>
            <pc:docMk/>
            <pc:sldMk cId="4049610285" sldId="263"/>
            <ac:spMk id="4" creationId="{2C9EFACC-A33C-3763-3EA9-6B7322B9A1A7}"/>
          </ac:spMkLst>
        </pc:spChg>
        <pc:spChg chg="add mod">
          <ac:chgData name="Yılmaz" userId="a222abd2ec7ca246" providerId="LiveId" clId="{D6B8428D-D4E6-4FB5-92FA-B54CE0B8AC4A}" dt="2022-09-24T15:05:25.859" v="498" actId="1076"/>
          <ac:spMkLst>
            <pc:docMk/>
            <pc:sldMk cId="4049610285" sldId="263"/>
            <ac:spMk id="6" creationId="{8E0692C1-8C70-7536-4AF4-DBF7102E5BDF}"/>
          </ac:spMkLst>
        </pc:spChg>
        <pc:spChg chg="add mod">
          <ac:chgData name="Yılmaz" userId="a222abd2ec7ca246" providerId="LiveId" clId="{D6B8428D-D4E6-4FB5-92FA-B54CE0B8AC4A}" dt="2022-09-24T15:30:57.677" v="823" actId="1076"/>
          <ac:spMkLst>
            <pc:docMk/>
            <pc:sldMk cId="4049610285" sldId="263"/>
            <ac:spMk id="7" creationId="{8573B313-13E2-B7AA-74D1-028EEE36A691}"/>
          </ac:spMkLst>
        </pc:spChg>
        <pc:picChg chg="add">
          <ac:chgData name="Yılmaz" userId="a222abd2ec7ca246" providerId="LiveId" clId="{D6B8428D-D4E6-4FB5-92FA-B54CE0B8AC4A}" dt="2022-09-24T14:40:44.553" v="286" actId="22"/>
          <ac:picMkLst>
            <pc:docMk/>
            <pc:sldMk cId="4049610285" sldId="263"/>
            <ac:picMk id="5" creationId="{DAB2E695-42C1-19E1-4999-1A86317AD8CE}"/>
          </ac:picMkLst>
        </pc:picChg>
      </pc:sldChg>
      <pc:sldChg chg="addSp modSp new mod">
        <pc:chgData name="Yılmaz" userId="a222abd2ec7ca246" providerId="LiveId" clId="{D6B8428D-D4E6-4FB5-92FA-B54CE0B8AC4A}" dt="2022-09-24T15:31:06.393" v="826" actId="1076"/>
        <pc:sldMkLst>
          <pc:docMk/>
          <pc:sldMk cId="1557843481" sldId="264"/>
        </pc:sldMkLst>
        <pc:spChg chg="add mod">
          <ac:chgData name="Yılmaz" userId="a222abd2ec7ca246" providerId="LiveId" clId="{D6B8428D-D4E6-4FB5-92FA-B54CE0B8AC4A}" dt="2022-09-24T15:31:00.599" v="824"/>
          <ac:spMkLst>
            <pc:docMk/>
            <pc:sldMk cId="1557843481" sldId="264"/>
            <ac:spMk id="4" creationId="{83653082-6A36-05D0-C84F-192FC41D68F8}"/>
          </ac:spMkLst>
        </pc:spChg>
        <pc:spChg chg="add mod">
          <ac:chgData name="Yılmaz" userId="a222abd2ec7ca246" providerId="LiveId" clId="{D6B8428D-D4E6-4FB5-92FA-B54CE0B8AC4A}" dt="2022-09-24T15:06:00.019" v="501" actId="14100"/>
          <ac:spMkLst>
            <pc:docMk/>
            <pc:sldMk cId="1557843481" sldId="264"/>
            <ac:spMk id="6" creationId="{D3C36141-E30C-5358-0571-8884A60CC8DE}"/>
          </ac:spMkLst>
        </pc:spChg>
        <pc:spChg chg="add mod">
          <ac:chgData name="Yılmaz" userId="a222abd2ec7ca246" providerId="LiveId" clId="{D6B8428D-D4E6-4FB5-92FA-B54CE0B8AC4A}" dt="2022-09-24T15:31:06.393" v="826" actId="1076"/>
          <ac:spMkLst>
            <pc:docMk/>
            <pc:sldMk cId="1557843481" sldId="264"/>
            <ac:spMk id="7" creationId="{6CE51687-8FEE-C964-9CD7-89B96D791AC4}"/>
          </ac:spMkLst>
        </pc:spChg>
        <pc:picChg chg="add">
          <ac:chgData name="Yılmaz" userId="a222abd2ec7ca246" providerId="LiveId" clId="{D6B8428D-D4E6-4FB5-92FA-B54CE0B8AC4A}" dt="2022-09-24T14:41:27.029" v="288" actId="22"/>
          <ac:picMkLst>
            <pc:docMk/>
            <pc:sldMk cId="1557843481" sldId="264"/>
            <ac:picMk id="5" creationId="{BF8CC017-72C2-66D6-2FD1-990E5D7674E3}"/>
          </ac:picMkLst>
        </pc:picChg>
      </pc:sldChg>
      <pc:sldChg chg="addSp modSp new mod">
        <pc:chgData name="Yılmaz" userId="a222abd2ec7ca246" providerId="LiveId" clId="{D6B8428D-D4E6-4FB5-92FA-B54CE0B8AC4A}" dt="2022-09-24T15:31:16.986" v="829" actId="1076"/>
        <pc:sldMkLst>
          <pc:docMk/>
          <pc:sldMk cId="575091981" sldId="265"/>
        </pc:sldMkLst>
        <pc:spChg chg="add mod">
          <ac:chgData name="Yılmaz" userId="a222abd2ec7ca246" providerId="LiveId" clId="{D6B8428D-D4E6-4FB5-92FA-B54CE0B8AC4A}" dt="2022-09-24T15:31:11.122" v="827"/>
          <ac:spMkLst>
            <pc:docMk/>
            <pc:sldMk cId="575091981" sldId="265"/>
            <ac:spMk id="4" creationId="{E18B3400-1720-D45D-8EC1-361E53405F14}"/>
          </ac:spMkLst>
        </pc:spChg>
        <pc:spChg chg="add mod">
          <ac:chgData name="Yılmaz" userId="a222abd2ec7ca246" providerId="LiveId" clId="{D6B8428D-D4E6-4FB5-92FA-B54CE0B8AC4A}" dt="2022-09-24T15:03:40.725" v="488" actId="20577"/>
          <ac:spMkLst>
            <pc:docMk/>
            <pc:sldMk cId="575091981" sldId="265"/>
            <ac:spMk id="6" creationId="{88CC8F0A-2BFA-0B29-21D1-1D2841E8419B}"/>
          </ac:spMkLst>
        </pc:spChg>
        <pc:spChg chg="add mod">
          <ac:chgData name="Yılmaz" userId="a222abd2ec7ca246" providerId="LiveId" clId="{D6B8428D-D4E6-4FB5-92FA-B54CE0B8AC4A}" dt="2022-09-24T15:31:16.986" v="829" actId="1076"/>
          <ac:spMkLst>
            <pc:docMk/>
            <pc:sldMk cId="575091981" sldId="265"/>
            <ac:spMk id="7" creationId="{AA253240-5E0D-7428-31E3-B61119910138}"/>
          </ac:spMkLst>
        </pc:spChg>
        <pc:picChg chg="add">
          <ac:chgData name="Yılmaz" userId="a222abd2ec7ca246" providerId="LiveId" clId="{D6B8428D-D4E6-4FB5-92FA-B54CE0B8AC4A}" dt="2022-09-24T14:45:10.924" v="290" actId="22"/>
          <ac:picMkLst>
            <pc:docMk/>
            <pc:sldMk cId="575091981" sldId="265"/>
            <ac:picMk id="5" creationId="{9DF9E557-0A4D-6808-2FC0-E53FE5A29BE1}"/>
          </ac:picMkLst>
        </pc:picChg>
      </pc:sldChg>
      <pc:sldChg chg="addSp modSp new mod">
        <pc:chgData name="Yılmaz" userId="a222abd2ec7ca246" providerId="LiveId" clId="{D6B8428D-D4E6-4FB5-92FA-B54CE0B8AC4A}" dt="2022-09-24T15:31:24.836" v="832" actId="1076"/>
        <pc:sldMkLst>
          <pc:docMk/>
          <pc:sldMk cId="1019137798" sldId="266"/>
        </pc:sldMkLst>
        <pc:spChg chg="add mod">
          <ac:chgData name="Yılmaz" userId="a222abd2ec7ca246" providerId="LiveId" clId="{D6B8428D-D4E6-4FB5-92FA-B54CE0B8AC4A}" dt="2022-09-24T15:31:20.102" v="830"/>
          <ac:spMkLst>
            <pc:docMk/>
            <pc:sldMk cId="1019137798" sldId="266"/>
            <ac:spMk id="4" creationId="{555B0AA5-056C-4620-F25B-FA16AB71A2D7}"/>
          </ac:spMkLst>
        </pc:spChg>
        <pc:spChg chg="add mod">
          <ac:chgData name="Yılmaz" userId="a222abd2ec7ca246" providerId="LiveId" clId="{D6B8428D-D4E6-4FB5-92FA-B54CE0B8AC4A}" dt="2022-09-24T15:12:07.051" v="513" actId="20577"/>
          <ac:spMkLst>
            <pc:docMk/>
            <pc:sldMk cId="1019137798" sldId="266"/>
            <ac:spMk id="6" creationId="{D7635F3D-E16A-317C-0B13-9E84E6B5272F}"/>
          </ac:spMkLst>
        </pc:spChg>
        <pc:spChg chg="add mod">
          <ac:chgData name="Yılmaz" userId="a222abd2ec7ca246" providerId="LiveId" clId="{D6B8428D-D4E6-4FB5-92FA-B54CE0B8AC4A}" dt="2022-09-24T15:31:24.836" v="832" actId="1076"/>
          <ac:spMkLst>
            <pc:docMk/>
            <pc:sldMk cId="1019137798" sldId="266"/>
            <ac:spMk id="7" creationId="{0D3FF71F-42DE-1EA8-1A6F-A3895B1E4770}"/>
          </ac:spMkLst>
        </pc:spChg>
        <pc:picChg chg="add">
          <ac:chgData name="Yılmaz" userId="a222abd2ec7ca246" providerId="LiveId" clId="{D6B8428D-D4E6-4FB5-92FA-B54CE0B8AC4A}" dt="2022-09-24T14:45:21.554" v="292" actId="22"/>
          <ac:picMkLst>
            <pc:docMk/>
            <pc:sldMk cId="1019137798" sldId="266"/>
            <ac:picMk id="5" creationId="{B4868CC0-E28B-94B5-8553-CC6D6ED437E3}"/>
          </ac:picMkLst>
        </pc:picChg>
      </pc:sldChg>
      <pc:sldChg chg="addSp modSp new mod">
        <pc:chgData name="Yılmaz" userId="a222abd2ec7ca246" providerId="LiveId" clId="{D6B8428D-D4E6-4FB5-92FA-B54CE0B8AC4A}" dt="2022-09-24T15:31:35.589" v="839" actId="1038"/>
        <pc:sldMkLst>
          <pc:docMk/>
          <pc:sldMk cId="978587981" sldId="267"/>
        </pc:sldMkLst>
        <pc:spChg chg="mod">
          <ac:chgData name="Yılmaz" userId="a222abd2ec7ca246" providerId="LiveId" clId="{D6B8428D-D4E6-4FB5-92FA-B54CE0B8AC4A}" dt="2022-09-24T15:25:24.841" v="626" actId="20577"/>
          <ac:spMkLst>
            <pc:docMk/>
            <pc:sldMk cId="978587981" sldId="267"/>
            <ac:spMk id="2" creationId="{D6F23DC8-A56A-A0BB-CD09-70B1F30349B7}"/>
          </ac:spMkLst>
        </pc:spChg>
        <pc:spChg chg="add mod">
          <ac:chgData name="Yılmaz" userId="a222abd2ec7ca246" providerId="LiveId" clId="{D6B8428D-D4E6-4FB5-92FA-B54CE0B8AC4A}" dt="2022-09-24T15:31:27.493" v="833"/>
          <ac:spMkLst>
            <pc:docMk/>
            <pc:sldMk cId="978587981" sldId="267"/>
            <ac:spMk id="4" creationId="{061857F4-9AF4-D40F-CE53-D18D202A1B5E}"/>
          </ac:spMkLst>
        </pc:spChg>
        <pc:spChg chg="add mod">
          <ac:chgData name="Yılmaz" userId="a222abd2ec7ca246" providerId="LiveId" clId="{D6B8428D-D4E6-4FB5-92FA-B54CE0B8AC4A}" dt="2022-09-24T15:25:55.240" v="662" actId="14100"/>
          <ac:spMkLst>
            <pc:docMk/>
            <pc:sldMk cId="978587981" sldId="267"/>
            <ac:spMk id="6" creationId="{3ECB35AB-E593-124C-98DB-9C9C36E5C614}"/>
          </ac:spMkLst>
        </pc:spChg>
        <pc:spChg chg="add mod">
          <ac:chgData name="Yılmaz" userId="a222abd2ec7ca246" providerId="LiveId" clId="{D6B8428D-D4E6-4FB5-92FA-B54CE0B8AC4A}" dt="2022-09-24T15:31:35.589" v="839" actId="1038"/>
          <ac:spMkLst>
            <pc:docMk/>
            <pc:sldMk cId="978587981" sldId="267"/>
            <ac:spMk id="7" creationId="{14B033A3-B044-D4CE-177F-2F4C537084D5}"/>
          </ac:spMkLst>
        </pc:spChg>
        <pc:spChg chg="add mod">
          <ac:chgData name="Yılmaz" userId="a222abd2ec7ca246" providerId="LiveId" clId="{D6B8428D-D4E6-4FB5-92FA-B54CE0B8AC4A}" dt="2022-09-24T15:25:46.091" v="661" actId="20577"/>
          <ac:spMkLst>
            <pc:docMk/>
            <pc:sldMk cId="978587981" sldId="267"/>
            <ac:spMk id="9" creationId="{47EFB36D-D327-8CDD-47D4-9A4148082632}"/>
          </ac:spMkLst>
        </pc:spChg>
        <pc:spChg chg="add mod">
          <ac:chgData name="Yılmaz" userId="a222abd2ec7ca246" providerId="LiveId" clId="{D6B8428D-D4E6-4FB5-92FA-B54CE0B8AC4A}" dt="2022-09-24T15:27:20.444" v="807" actId="20577"/>
          <ac:spMkLst>
            <pc:docMk/>
            <pc:sldMk cId="978587981" sldId="267"/>
            <ac:spMk id="11" creationId="{82A3B9EA-1E51-6F29-94C7-D5E267D1F203}"/>
          </ac:spMkLst>
        </pc:spChg>
        <pc:picChg chg="add">
          <ac:chgData name="Yılmaz" userId="a222abd2ec7ca246" providerId="LiveId" clId="{D6B8428D-D4E6-4FB5-92FA-B54CE0B8AC4A}" dt="2022-09-24T14:45:40.095" v="294" actId="22"/>
          <ac:picMkLst>
            <pc:docMk/>
            <pc:sldMk cId="978587981" sldId="267"/>
            <ac:picMk id="5" creationId="{96F69FCA-BB0B-5A61-98F4-146CE154B2DC}"/>
          </ac:picMkLst>
        </pc:picChg>
        <pc:cxnChg chg="add mod">
          <ac:chgData name="Yılmaz" userId="a222abd2ec7ca246" providerId="LiveId" clId="{D6B8428D-D4E6-4FB5-92FA-B54CE0B8AC4A}" dt="2022-09-24T15:25:55.240" v="662" actId="14100"/>
          <ac:cxnSpMkLst>
            <pc:docMk/>
            <pc:sldMk cId="978587981" sldId="267"/>
            <ac:cxnSpMk id="8" creationId="{A157ED2F-9467-FFF9-989E-1B9A64F2FE98}"/>
          </ac:cxnSpMkLst>
        </pc:cxnChg>
      </pc:sldChg>
      <pc:sldChg chg="modSp new mod">
        <pc:chgData name="Yılmaz" userId="a222abd2ec7ca246" providerId="LiveId" clId="{D6B8428D-D4E6-4FB5-92FA-B54CE0B8AC4A}" dt="2022-09-24T14:49:11.642" v="312" actId="20577"/>
        <pc:sldMkLst>
          <pc:docMk/>
          <pc:sldMk cId="2736865584" sldId="268"/>
        </pc:sldMkLst>
        <pc:spChg chg="mod">
          <ac:chgData name="Yılmaz" userId="a222abd2ec7ca246" providerId="LiveId" clId="{D6B8428D-D4E6-4FB5-92FA-B54CE0B8AC4A}" dt="2022-09-24T14:48:39.356" v="306" actId="255"/>
          <ac:spMkLst>
            <pc:docMk/>
            <pc:sldMk cId="2736865584" sldId="268"/>
            <ac:spMk id="2" creationId="{7FAA7C29-B3AF-B774-4040-C7C73751DF6F}"/>
          </ac:spMkLst>
        </pc:spChg>
        <pc:spChg chg="mod">
          <ac:chgData name="Yılmaz" userId="a222abd2ec7ca246" providerId="LiveId" clId="{D6B8428D-D4E6-4FB5-92FA-B54CE0B8AC4A}" dt="2022-09-24T14:49:11.642" v="312" actId="20577"/>
          <ac:spMkLst>
            <pc:docMk/>
            <pc:sldMk cId="2736865584" sldId="268"/>
            <ac:spMk id="3" creationId="{AD91C9D2-71E7-1714-CBFC-D5F15B06086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0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2,'4499'0,"-4446"3,1 3,104 24,44 6,-137-32,-30-2,53 8,-76-7,-1-1,0 2,0 0,0 0,0 1,-1 0,0 1,15 10,-19-11,-1 0,-1 0,1 0,-1 1,0-1,0 1,-1 0,1 1,-1-1,-1 0,1 1,-1 0,0-1,-1 1,2 13,0 9,-2 1,-3 41,1-41,-8 1185,10-766,0-435,-2 0,0 1,-1-1,0 0,-1 0,-1 0,0 0,-1-1,-6 14,8-21,-1 0,1-1,-1 1,0-1,-1 0,1 0,-1 0,0-1,0 0,0 0,-1 0,1-1,-1 1,0-1,0-1,0 1,0-1,-1 0,1 0,-1-1,-9 1,-64 3,-109-9,41-1,-4009 6,4136-3,0 0,0-2,1 0,-1-1,1-1,-23-11,20 8,0 1,-1 1,0 1,-28-3,29 7,-1-1,1-1,0-1,0-1,-28-11,45 14,-1 1,1-1,0-1,-1 1,2-1,-1 0,0-1,1 1,0-1,0 0,0 0,0-1,1 0,0 1,0-1,1-1,0 1,0 0,0-1,1 0,-3-10,1-18,2 0,3-62,1 64,-2 1,-1 0,-9-57,-8 24,-2 1,-30-65,13 37,-3 14,31 65,2 0,0 0,0-1,1 0,1 0,-7-28,9 11,1-50,2 57,0 0,-2 0,-8-46,3 41,1-1,2 0,1-1,1 1,2 0,1-1,1 1,2 0,10-43,-7 39,-3 1,1-41,-5 54,1-1,1 1,0 0,2-1,0 1,1 0,1 1,1-1,10-18,-6 19,-6 7,2 1,-1 1,16-19,-22 28,1 1,-1 0,0 0,0-1,1 1,-1 0,0 0,1-1,-1 1,1 0,-1 0,0 0,1 0,-1-1,0 1,1 0,-1 0,1 0,-1 0,0 0,1 0,-1 0,1 0,-1 0,0 0,1 0,-1 1,1-1,-1 0,0 0,1 0,-1 0,0 1,1-1,-1 0,0 0,1 1,-1-1,0 0,1 1,-1-1,0 0,0 0,0 1,1-1,-1 1,0-1,0 0,0 1,0-1,0 0,1 1,-1-1,0 1,0-1,0 0,0 1,0-1,0 1,-1-1,1 1,4 31,-3-30,0 369,-5-165,3-138,-1-35,2-1,1 0,1 1,2-1,8 33,-4-33,-1 1,3 57,-18-298,-11 9,-20-156,31 299,3-1,1 1,8-94,-3 142,1 0,0 0,0 1,1-1,0 1,0 0,1 0,0 0,0 0,0 1,7-7,-10 11,1 0,-1 0,1 1,-1-1,1 0,0 1,0-1,0 1,0 0,0 0,0-1,0 1,0 1,0-1,1 0,-1 0,0 1,1 0,-1-1,0 1,1 0,-1 0,0 0,1 0,-1 1,0-1,1 1,-1-1,0 1,0 0,0 0,1 0,-1 0,0 0,0 0,0 1,-1-1,1 1,0-1,2 4,0-1,0 1,-1 0,0 0,0 0,0 1,-1-1,0 1,0 0,0-1,0 1,-1 0,0 0,0 8,-1 85,-1-69,-5 1193,7-722,-1-466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06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1,'2581'0,"-2554"2,-1 1,1 1,-1 1,0 2,30 11,-26-7,0-3,1 0,41 4,191-10,-135-4,-115 2,-1-1,0 0,0 0,0-2,0 1,0-1,-1-1,1 0,12-7,3-5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11.7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1,'2188'0,"-2153"0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22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0 431,'7'5,"0"0,0 0,0 0,1-1,0 0,-1 0,11 2,27 15,26 26,-3 3,79 74,-70-57,-72-62,19 14,-1 1,-1 2,0 0,21 30,-41-49,-1 1,1-1,1-1,-1 1,0 0,1 0,-1-1,1 0,0 1,0-1,0 0,0 0,0-1,0 1,0-1,1 1,-1-1,1 0,-1 0,7 0,-7-1,0-1,0 0,-1 0,1 0,-1 0,1 0,-1-1,1 1,-1-1,1 1,-1-1,0 0,0 0,0 0,0 0,-1 0,1-1,0 1,-1 0,0-1,1 1,-1-1,0 0,0 1,0-1,0-5,5-18,-1 0,4-52,-7 48,12-59,-2 45,2 1,2 0,1 2,3 0,1 1,2 0,1 2,2 1,2 1,2 2,0 0,3 3,0 0,74-50,-38 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42.7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4,'0'2,"1"1,0 0,-1-1,1 1,0 0,0-1,0 1,1-1,-1 0,1 1,-1-1,1 0,0 0,-1 0,1 0,0 0,1 0,-1-1,0 1,0 0,1-1,-1 0,1 0,2 1,6 3,0-1,0 0,0-1,15 2,42 2,1-3,-1-3,77-9,-115 4,-1-1,-1-1,49-18,-47 14,0 1,0 2,40-6,276 10,-172 7,1059-4,-1188 2,-1 3,0 2,0 1,53 18,-40-10,-11-8,1-2,-1-2,1-1,72-7,-29 2,281 1,-338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55.3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1 412,'13'1,"1"1,0 0,-1 1,1 0,-1 1,0 0,0 2,-1-1,1 1,-1 1,14 11,16 12,60 58,-96-83,115 107,170 201,-291-313,4 5,-1 0,1 0,1-1,-1 1,1-1,8 7,-12-11,0 0,0 1,-1-1,1 0,0 0,0 1,0-1,-1 0,1 0,0 0,0 0,0 0,-1 0,1 0,0 0,0 0,0-1,0 1,-1 0,1 0,1-1,0 0,-1-1,1 1,-1-1,1 1,-1-1,0 1,1-1,-1 0,0 1,0-1,0 0,0-3,60-168,-41 109,33-73,-33 98,2 1,2 0,1 2,2 0,2 2,1 1,48-41,-17 24,3 3,1 3,91-47,-125 76,0 1,2 1,-1 2,2 1,-1 2,1 1,1 1,47 0,-44 1,-6-1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7:55.7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2:39:07.60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1166 16,'-1040'0,"1020"0,-1-1,-27-5,11-3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06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0 935,'2'5,"1"1,-1-1,1 0,0 0,1 0,-1-1,1 1,0-1,0 0,0 0,6 4,5 7,36 47,-38-44,0 0,2-2,0 0,0 0,28 19,-42-34,0 0,0-1,1 1,-1 0,0-1,0 0,1 1,-1-1,0 0,1 1,-1-1,0 0,1 0,-1 0,0 0,1 0,-1-1,0 1,1 0,-1-1,0 1,0-1,1 1,-1-1,0 1,0-1,0 0,0 0,0 1,0-1,0 0,0 0,0 0,0 0,0 0,0 0,-1-1,1 1,-1 0,1 0,-1 0,1-1,-1 1,1-2,4-9,-1-1,-1 1,4-21,-6 26,10-72,0-145,0-1,-6 189,0 0,3 1,1 0,16-43,67-151,-82 209,0 1,18-24,-3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11.0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0 932,'11'1,"1"0,-2 1,1 1,0-1,0 2,-1 0,0 0,0 1,18 11,5 5,43 37,-53-38,-1 1,0 1,-2 1,-1 1,0 1,-2 0,-1 2,22 50,-33-140,-6 27,2 0,1 1,2-1,10-42,1-17,-14 75,1 0,2 0,0 0,1 0,0 1,13-27,-10 27,-1-1,0 1,-2-1,0 0,3-40,-6 39,1 1,1-1,0 1,2 0,14-33,16-34,-24 55,25-46,-32 69,1 0,0 0,0 0,1 1,0 0,1 0,0 1,0 0,10-6,23-14,108-65,-111 64,-37 28,-1 0,1-1,-1 1,1 0,-1-1,1 1,-1 0,1-1,-1 1,1-1,-1 1,0-1,1 1,-1-1,0 1,1-1,-1 1,0-1,1 0,-1 1,0-1,0 0,0 1,0-1,0 1,0-1,0 0,0 1,0-1,0 0,0 1,0-1,0 0,-1 1,1-1,0 1,0-1,-1 1,1-1,0 0,-1 1,1-1,0 1,-1-1,1 1,-1 0,1-1,-1 1,1-1,-1 1,1 0,-1-1,0 1,1 0,-1 0,1-1,-1 1,0 0,1 0,-1 0,1 0,-1 0,-1 0,-3 0,0 0,-1 1,1-1,0 1,0 0,0 1,0-1,0 1,0 0,0 0,1 1,-1-1,1 1,0 0,-1 0,1 1,1-1,-7 7,-13 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22.8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997 689,'-3'1,"1"1,0 0,0 1,0-1,1 0,-1 0,0 1,1-1,0 1,-1 0,1-1,0 1,0 0,1 0,-1 0,1-1,-1 1,1 0,0 0,0 0,0 0,0 0,1 0,-1-1,1 1,0 0,-1 0,1 0,1-1,-1 1,0 0,1-1,-1 0,3 4,1-1,-1 0,1 0,1 0,-1-1,0 1,1-2,0 1,0 0,0-1,1 0,-1-1,1 1,8 1,19 2,-1-1,66 1,-82-6,-1-1,1 0,-1-1,0-1,0 0,0-1,30-13,-41 14,0 0,0 0,0-1,0 0,-1 0,1 0,-1 0,0-1,0 1,-1-1,0 0,0 0,0 0,0-1,-1 1,1-1,-2 0,1 1,0-1,0-7,0-11,0 0,-1 0,-5-42,2 33,2 21,-1 0,-1 1,1-1,-2 0,0 0,0 1,-10-22,11 28,-1 1,0 0,0-1,-1 1,1 0,-1 1,0-1,0 1,0 0,-1 0,1 0,-1 0,1 1,-1-1,0 1,0 1,0-1,0 1,0 0,-9-1,-37-3,-1 3,-64 5,28 0,-797 3,864-7,7 1,0 0,1 0,-24 5,34-5,0 1,0 0,1-1,-1 1,0 0,1 1,-1-1,1 0,-1 1,1-1,0 1,0 0,0 0,0-1,0 2,0-1,0 0,0 0,1 0,-1 1,1-1,0 1,-2 4,0 13,1-1,0 1,2 0,0-1,1 1,5 27,0 14,1 38,-8-432,5 307,-4 25,0 1,0 0,1 0,-1 0,0-1,0 1,0 0,0 0,1 0,-1 0,0-1,0 1,0 0,1 0,-1 0,0 0,0 0,0 0,1 0,-1 0,0 0,0 0,1 0,-1 0,0 0,0 0,1 0,-1 0,0 0,0 0,0 0,1 0,-1 0,0 0,0 0,1 0,-1 1,0-1,0 0,0 0,1 0,-1 0,0 0,0 1,0-1,26 38,-18-24,0-1,13 22,2-1,28 34,-43-59,0 0,1-1,0 1,0-2,1 0,0 0,0 0,0-1,1-1,0 0,22 7,14-4,1-2,0-2,0-2,0-2,63-8,-50-1,-48 6,1 1,1 0,-1 0,0 2,0 0,27 3,-30-1,0-2,0 1,0-1,1-1,-1 0,0-1,21-6,25-2,-6 4,0-2,-1-2,69-23,-101 26,-1 0,-1-1,1 0,-1-2,-1 0,0 0,0-2,-1 0,-1 0,0-1,0-1,-2 0,13-20,-6 6,-2 0,13-32,-25 52,-1 0,0-1,0 1,-1 0,0-1,-1 1,1-1,-2 0,1 0,-1 1,-1-1,0 0,-1-8,0 14,1 0,0 0,-1 1,1-1,-1 1,0-1,0 1,0 0,0-1,0 1,-1 0,1 0,-1 1,1-1,-1 0,1 1,-1 0,0-1,0 1,0 0,0 0,-4 0,-8-2,0 1,0 0,-18 1,22 0,-334 5,101 0,143-6,43-1,0 3,-92 12,141-11,1 1,-1 0,1 0,0 1,0 0,0 1,0 0,0 0,1 0,0 1,-7 6,9-6,0 0,1 0,0 0,0 1,1-1,-1 1,1 0,0 0,1 0,0 1,0-1,0 1,0-1,0 14,-1 4,0 1,2-1,1 0,1 1,1-1,0 0,10 32,-12-53,1-1,0 0,0 0,0 0,0 0,0 0,0 0,0 0,1-1,-1 1,1 0,-1-1,1 1,0-1,-1 1,1-1,0 0,0 0,0 0,0 0,0 0,0 0,1-1,-1 1,0-1,0 1,0-1,1 0,-1 0,0 0,0 0,1 0,2-1,-1 0,0 0,-1-1,1 1,0-1,0 0,-1 0,1 0,-1-1,0 1,1-1,-1 0,0 1,-1-2,1 1,-1 0,1 0,2-7,4-10,-1-1,0 0,-2-1,5-33,-8 38,0-1,1 0,1 1,1 0,0 0,1 0,1 1,15-24,-4 16,-9 12,-1 0,0-1,9-18,-16 27,0 0,0 0,-1-1,1 1,-1 0,-1-1,1 1,0-1,-1 0,0 1,0-1,-1 1,1-1,-1 0,-2-6,3 10,0 0,0 0,0 0,0 0,0 0,-1 0,1 0,0 0,-1 0,1 0,-1 0,1 1,-1-1,1 0,-1 0,0 0,1 1,-1-1,0 0,0 1,1-1,-1 0,0 1,0-1,0 1,0-1,0 1,0 0,0-1,0 1,0 0,0 0,0 0,0 0,0-1,0 2,0-1,0 0,0 0,0 0,0 0,0 0,0 1,0-1,0 1,0-1,0 1,0-1,1 1,-1-1,0 1,0-1,0 1,1 0,-1 0,0-1,1 1,-1 0,0 1,-8 8,1 0,0 0,-10 18,-6 13,2 0,2 1,2 1,-18 65,35-102,-1-1,1 1,0 0,0-1,1 1,0 0,0 0,0 0,1-1,0 1,0 0,0 0,4 9,-3-12,0 1,1 0,-1-1,1 1,0-1,0 0,0 0,0 0,1 0,-1-1,1 1,0-1,-1 0,1 0,0-1,0 1,1-1,7 2,21 4,1-1,1-2,50 0,105-13,-174 8,-1-1,1-1,-1 0,21-7,-32 8,-1 1,1 0,-1-1,0 0,0 1,0-1,0 0,0-1,0 1,0-1,-1 1,1-1,-1 0,1 0,-1 0,0 0,-1 0,1 0,0-1,-1 1,0 0,0-1,2-6,-3 8,0 0,0 0,1 0,-1 0,-1 0,1 1,0-1,0 0,-1 0,1 0,-1 0,1 1,-1-1,0 0,0 1,0-1,0 0,0 1,0-1,0 1,0-1,-1 1,-1-2,0 1,-1 0,1 0,-1 1,0-1,1 1,-1 0,0 0,0 0,0 0,-7 0,-5 1,0 1,0 0,-1 1,-22 5,22-3,-1 1,2 1,-1 0,0 1,1 1,1 1,-1 0,-19 16,28-20,1 1,0 0,0 0,1 0,0 1,0-1,0 1,1 1,0-1,0 0,1 1,0 0,0 0,1 0,0 0,1 0,-1 1,2-1,-1 0,1 11,1-14,-1-1,1 0,0 1,0-1,0 0,0 0,1 1,0-1,0 0,0-1,0 1,0 0,1 0,0-1,0 0,6 6,-3-4,1 0,0-1,0 0,0 0,1 0,-1-1,1 0,12 2,9 1,0-2,1-1,55-2,28-1,128-5,-238 5,0 0,0-1,-1 1,1 0,0-1,0 0,-1 0,1 1,0-1,-1-1,1 1,-1 0,0-1,1 1,-1-1,0 0,0 0,0 0,0 0,0 0,0 0,-1 0,2-3,-2 2,-1 1,1-1,-1 1,0-1,0 1,0-1,0 1,0-1,-1 1,1-1,-1 1,1 0,-1-1,0 1,0 0,0-1,0 1,-1 0,1 0,-1 0,1 0,-1 0,1 0,-1 0,-3-2,-4-3,0 0,0 1,-1 0,0 1,0 0,0 0,-1 1,1 0,-1 1,0 0,0 1,-18-2,-18 1,-78 3,93 1,-7 0,-34 0,-111 17,162-14,0 1,0 1,1 0,-1 2,2 0,-1 2,2 0,-1 1,-24 19,40-27,0 1,0-1,0 1,1 0,-1-1,1 2,0-1,0 0,1 1,-1-1,1 1,0 0,-2 9,3-11,1-1,0 1,-1 0,1 0,1 0,-1 0,0 0,1 0,-1 0,1 0,0-1,0 1,0 0,1-1,-1 1,0 0,1-1,0 0,0 1,-1-1,1 0,1 0,-1 0,5 3,17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2:32:32.4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512 85,'0'-2,"0"1,1 0,-1-1,1 1,-1 0,1 0,0-1,-1 1,1 0,0 0,0 0,0 0,0 0,0 0,0 0,0 0,0 0,0 1,1-1,-1 0,0 1,0-1,1 1,-1-1,0 1,1-1,1 1,42-8,-41 7,110-7,146 9,-100 2,-100-2,1-4,110-19,-95 12,0 3,0 3,93 7,-34 0,3757-3,-3802 5,-1 5,0 3,138 40,-109-24,127 15,-202-37,1 2,-1 1,-1 3,0 1,-1 2,50 27,-42-22,2-2,1-2,72 14,-91-23,13 6,-1 2,-1 2,50 29,-82-41,17 9,0 1,46 35,-67-44,0-1,0 2,0-1,-1 1,0 0,0 1,-1-1,-1 2,1-1,-1 0,-1 1,5 14,46 199,-46-183,0 0,-3 1,2 55,-9 126,-2-101,3-109,0 1,-1-1,-1 1,0-1,0 0,-2 0,1 0,-1 0,-1 0,0-1,-1 0,0 0,0 0,-1-1,-1 0,-12 13,1-1,-1-2,0 0,-2-1,-33 22,41-33,0 0,0-1,-1-1,1 0,-1-1,-1-1,1 0,-1-1,-25 2,-71-4,84-2,0 0,0 2,0 2,0 0,0 2,-47 13,39-6,0-1,0-2,-1-2,-72 5,-153-12,115-3,-28 1,-205 5,141 34,161-21,-95 6,-398-17,305-8,206 6,-105 20,81-10,-10 4,50-8,-89 6,-476-14,279-3,297 3,0 3,-47 10,41-7,-49 4,-489-7,292-7,-970 3,1240 0,-1-1,1 0,-1-1,1-1,0 0,0-1,0-1,0 0,1-1,-16-9,13 7,0 1,0 0,-29-6,33 10,-1 0,1-1,0-1,1 0,-1 0,1-2,0 1,-12-10,3 0,1 0,1-2,1 0,0-1,1 0,1-2,2 0,-1 0,2-2,-18-43,-1-14,21 58,1-2,2 1,0-1,2 0,0-1,-2-28,7-352,4 186,-2 197,1 1,1 0,1-1,1 2,1-1,0 0,2 1,0 1,13-22,-2 7,2 1,1 1,2 1,31-32,-43 52,0 1,1 1,0-1,16-7,39-29,-32 13,0-1,39-52,-55 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47.6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89 207,'76'0,"87"-1,202 25,-213-10,248-10,-202-6,-170 2,88-1,124 17,-88-2,156-7,-26-2,-85 13,19 0,602-14,-423-7,-346 5,-34-1,1 0,-1-1,0 0,1-1,-1-1,31-7,-42 6,0 1,-1-1,1 1,-1-1,1-1,-1 1,0 0,0-1,0 0,0 1,-1-1,0 0,1 0,-2-1,1 1,0 0,-1-1,0 1,0-1,0 1,0-1,-1 1,0-7,1-5,-1 1,0 0,-1-1,-1 1,-7-28,7 38,0-1,-1 1,1 0,-1 0,0 0,0 0,-1 0,1 1,-1-1,0 1,-1 0,1 0,-1 1,1-1,-1 1,0 0,0 0,-1 1,1 0,0-1,-1 2,1-1,-1 1,-10-2,-13 0,-1 0,0 2,-51 5,32-1,-1273 3,741-8,-1438 2,2011-1,0 1,0 1,0 0,0 0,0 0,0 1,0 0,-8 4,13-5,0 1,0 0,0 0,0 1,1-1,-1 0,1 1,-1-1,1 1,0 0,0 0,0 0,0 0,1 0,-1 0,1 1,0-1,0 1,0-1,0 0,0 5,-3 27,2 0,2 1,5 48,-1 1,-4-77,1-1,-1 1,1-1,0 1,1-1,-1 1,2-1,3 10,-4-13,0-1,0 0,1-1,-1 1,1 0,-1-1,1 1,0-1,0 0,0 0,0 0,0 0,0 0,0-1,1 1,-1-1,1 0,-1 0,8 1,27 2,1-2,0-1,58-6,5 0,967 3,-548 3,-262-21,-2-1,1505 23,-1754-3,-1 1,0 1,0-1,0 1,0 1,0-1,0 1,-1 0,8 4,-11-5,0 1,0 1,0-1,0 0,-1 1,1-1,-1 1,1 0,-1 0,0 0,0 0,0 0,-1 0,1 1,-1-1,0 0,0 1,0 0,1 5,1 10,0 0,-2 0,0 1,-3 29,2-43,-1 0,0-1,0 1,0 0,-1 0,0 0,0-1,0 1,-1-1,1 0,-1 0,-1 0,1 0,-1 0,0-1,0 1,0-1,-7 5,-5 2,-1 0,1-2,-1 0,-1-1,0 0,0-2,0 0,-1-1,0-1,-20 2,-360-2,203-7,-3253 3,3442 0,0 0,0 0,0-1,0 0,0 0,1 0,-1-1,0 0,-7-4,11 4,0 0,0 0,1 0,-1 0,0-1,1 0,0 1,-1-1,1 0,0 0,1 0,-1 0,0 0,1 0,0-1,0 1,0 0,0-1,0 1,0-4,-3-35,2 1,2-1,5-46,0-15,-5 45,-2 27,3 0,0 0,2 0,9-40,-3 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0:46:49.6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0 480,'1'3,"0"0,0-1,0 1,1 0,-1-1,1 1,-1-1,1 0,0 1,0-1,0 0,0 0,0 0,3 1,7 8,195 224,-202-230,0 1,0-1,0 0,1-1,0 1,0-1,0 0,8 3,-11-6,0 0,-1-1,1 1,0-1,0 1,0-1,0 0,-1 0,1 0,0-1,0 1,0-1,-1 1,1-1,0 0,0 0,-1 0,1-1,-1 1,1 0,-1-1,0 0,4-2,14-15,-1-1,0-1,-1-1,27-44,-13 19,140-187,-120 171,90-87,-125 134,1 1,1 1,0 0,0 2,2 0,-1 1,2 2,-1 0,1 1,0 1,1 1,0 1,35-3,5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2:32:43.49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1T12:34:35.17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2196 118,'-50'-3,"1"-2,0-2,-58-16,54 10,-1 2,-71-4,-272 14,194 3,162 0,1 1,-42 11,-55 4,66-17,52-2,-1 1,1 0,-1 1,1 2,-1 0,1 1,0 0,-29 13,20-4,-2 1,1 1,-46 31,48-27,0 2,2 1,0 1,-34 42,-17 16,53-58,-36 45,53-60,0 0,1 1,0 0,0 0,1 1,0-1,1 1,0 0,-2 17,0 41,7 128,2-72,-6 11,5 125,-1-248,0 0,1-1,0 1,1-1,0 1,1-1,0 0,1-1,0 1,0-1,14 15,10 9,60 54,-45-47,1 2,71 53,-97-82,1-1,0-1,0-1,2 0,-1-2,45 12,20 0,-22-3,0-4,0-2,123 6,866-21,-789-16,-76 2,-135 13,0-2,0-3,56-16,-46 12,2 2,-1 4,1 2,102 6,69-4,-200-2,-1-1,1-2,-2-2,52-21,-54 18,0 2,1 1,0 1,0 2,51-4,-74 11,1-1,0 0,-1-1,0 0,1-1,-1 0,0-1,18-9,-13 4,-1-1,0-1,-1 0,23-24,-20 19,26-25,-2-2,50-68,-42 43,-7 11,44-82,-64 99,-15 29,0-1,-1 0,0 0,-1 0,0-1,5-21,-3-19,-3-2,-2 1,-2 0,-7-56,5 100,1 0,-2 1,1-1,-2 0,1 1,-1-1,0 1,-1 0,0 0,-1 1,0-1,0 1,-1 1,0-1,0 1,-9-6,-12-9,-2 2,-1 1,-39-18,20 10,-14-8,-137-81,180 102,-2 1,1 1,-2 2,1 0,-44-11,-127-15,103 21,40 5,-93-4,74 13,9 2,0-3,-117-20,118 8,-132-24,118 27,-9-3,-113-2,-8-4,6 1,-27 19,182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43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09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89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5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86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14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16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5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39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30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5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9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2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19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BE66-9FFB-48B1-B391-C449D3C86D3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80A4B0-FBDD-418C-BD23-5557B472D9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43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imlik.ege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customXml" Target="../ink/ink8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customXml" Target="../ink/ink7.xml"/><Relationship Id="rId10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0.xml"/><Relationship Id="rId7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13D778-2112-04FA-A3F9-04B018F2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3" y="92768"/>
            <a:ext cx="8666922" cy="6149008"/>
          </a:xfrm>
        </p:spPr>
        <p:txBody>
          <a:bodyPr/>
          <a:lstStyle/>
          <a:p>
            <a:pPr algn="ctr"/>
            <a:r>
              <a:rPr lang="tr-TR" sz="8800" dirty="0">
                <a:solidFill>
                  <a:schemeClr val="tx1"/>
                </a:solidFill>
              </a:rPr>
              <a:t>TİRE KUTSAN </a:t>
            </a:r>
            <a:br>
              <a:rPr lang="tr-TR" sz="8800" dirty="0">
                <a:solidFill>
                  <a:schemeClr val="tx1"/>
                </a:solidFill>
              </a:rPr>
            </a:br>
            <a:r>
              <a:rPr lang="tr-TR" sz="8800" dirty="0">
                <a:solidFill>
                  <a:schemeClr val="tx1"/>
                </a:solidFill>
              </a:rPr>
              <a:t>MESLEK YÜKSEKOKULU YEMEKHANESİ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659280-A8CB-6BD6-FB58-F9979D1C8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4" y="-43021"/>
            <a:ext cx="2464900" cy="19719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38C8AC5-FB5E-CD18-BCB9-0C3666D97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" y="-3265"/>
            <a:ext cx="1818813" cy="18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D3F33C-48DA-60E3-2829-AE855DD4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BDF46-498E-F99B-A57B-8F5AA284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F9E557-0A4D-6808-2FC0-E53FE5A2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8CC8F0A-2BFA-0B29-21D1-1D2841E8419B}"/>
              </a:ext>
            </a:extLst>
          </p:cNvPr>
          <p:cNvSpPr/>
          <p:nvPr/>
        </p:nvSpPr>
        <p:spPr>
          <a:xfrm>
            <a:off x="5088835" y="3008243"/>
            <a:ext cx="4638261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rgbClr val="736861"/>
                </a:solidFill>
                <a:effectLst/>
                <a:latin typeface="inherit"/>
              </a:rPr>
              <a:t>İlçe yemekhaneleri seçilir (Tire Kutsan M.Y.O. )</a:t>
            </a:r>
          </a:p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18B3400-1720-D45D-8EC1-361E53405F14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253240-5E0D-7428-31E3-B61119910138}"/>
              </a:ext>
            </a:extLst>
          </p:cNvPr>
          <p:cNvSpPr/>
          <p:nvPr/>
        </p:nvSpPr>
        <p:spPr>
          <a:xfrm>
            <a:off x="437322" y="1100460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E135FE9F-E8CA-809D-632A-6D1CCEAF02F8}"/>
                  </a:ext>
                </a:extLst>
              </p14:cNvPr>
              <p14:cNvContentPartPr/>
              <p14:nvPr/>
            </p14:nvContentPartPr>
            <p14:xfrm>
              <a:off x="3741314" y="1877068"/>
              <a:ext cx="704520" cy="38232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E135FE9F-E8CA-809D-632A-6D1CCEAF02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674" y="1769428"/>
                <a:ext cx="8121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F75AF9BA-DE7A-2143-33C0-B633875BD88A}"/>
                  </a:ext>
                </a:extLst>
              </p14:cNvPr>
              <p14:cNvContentPartPr/>
              <p14:nvPr/>
            </p14:nvContentPartPr>
            <p14:xfrm>
              <a:off x="4459154" y="1870588"/>
              <a:ext cx="36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F75AF9BA-DE7A-2143-33C0-B633875BD8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5154" y="176258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A47329B2-FC6F-5878-25D1-6BE1C75D8ADD}"/>
                  </a:ext>
                </a:extLst>
              </p14:cNvPr>
              <p14:cNvContentPartPr/>
              <p14:nvPr/>
            </p14:nvContentPartPr>
            <p14:xfrm>
              <a:off x="639200" y="2882394"/>
              <a:ext cx="420120" cy="6120"/>
            </p14:xfrm>
          </p:contentPart>
        </mc:Choice>
        <mc:Fallback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A47329B2-FC6F-5878-25D1-6BE1C75D8A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200" y="2810394"/>
                <a:ext cx="491760" cy="149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Dikdörtgen 11">
            <a:extLst>
              <a:ext uri="{FF2B5EF4-FFF2-40B4-BE49-F238E27FC236}">
                <a16:creationId xmlns:a16="http://schemas.microsoft.com/office/drawing/2014/main" id="{4409A8A0-5C52-09BA-6C8A-FB9C27355CE7}"/>
              </a:ext>
            </a:extLst>
          </p:cNvPr>
          <p:cNvSpPr/>
          <p:nvPr/>
        </p:nvSpPr>
        <p:spPr>
          <a:xfrm>
            <a:off x="56272" y="2882394"/>
            <a:ext cx="1617785" cy="3953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çıklama Balonu: Çizgi 12">
            <a:extLst>
              <a:ext uri="{FF2B5EF4-FFF2-40B4-BE49-F238E27FC236}">
                <a16:creationId xmlns:a16="http://schemas.microsoft.com/office/drawing/2014/main" id="{1AFCD0BC-5869-4B12-CEDC-7584A259CFBE}"/>
              </a:ext>
            </a:extLst>
          </p:cNvPr>
          <p:cNvSpPr/>
          <p:nvPr/>
        </p:nvSpPr>
        <p:spPr>
          <a:xfrm>
            <a:off x="2351627" y="3685254"/>
            <a:ext cx="2094207" cy="1126435"/>
          </a:xfrm>
          <a:prstGeom prst="borderCallout1">
            <a:avLst>
              <a:gd name="adj1" fmla="val 18750"/>
              <a:gd name="adj2" fmla="val -8333"/>
              <a:gd name="adj3" fmla="val -39862"/>
              <a:gd name="adj4" fmla="val -336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Öncelikle Yemek Rezervasyon sekmesi seçilir!</a:t>
            </a:r>
          </a:p>
        </p:txBody>
      </p:sp>
    </p:spTree>
    <p:extLst>
      <p:ext uri="{BB962C8B-B14F-4D97-AF65-F5344CB8AC3E}">
        <p14:creationId xmlns:p14="http://schemas.microsoft.com/office/powerpoint/2010/main" val="57509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D54384-B0B2-6EAF-471D-AB21CC81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76762-07C2-BDE8-9315-9AE25719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868CC0-E28B-94B5-8553-CC6D6ED4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7635F3D-E16A-317C-0B13-9E84E6B5272F}"/>
              </a:ext>
            </a:extLst>
          </p:cNvPr>
          <p:cNvSpPr/>
          <p:nvPr/>
        </p:nvSpPr>
        <p:spPr>
          <a:xfrm>
            <a:off x="5088835" y="3008243"/>
            <a:ext cx="4638261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736861"/>
                </a:solidFill>
                <a:latin typeface="inherit"/>
              </a:rPr>
              <a:t>Öğle veya akşam yemeği seçilir</a:t>
            </a:r>
            <a:endParaRPr lang="tr-TR" b="0" i="0" dirty="0">
              <a:solidFill>
                <a:srgbClr val="736861"/>
              </a:solidFill>
              <a:effectLst/>
              <a:latin typeface="inherit"/>
            </a:endParaRPr>
          </a:p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55B0AA5-056C-4620-F25B-FA16AB71A2D7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D3FF71F-42DE-1EA8-1A6F-A3895B1E4770}"/>
              </a:ext>
            </a:extLst>
          </p:cNvPr>
          <p:cNvSpPr/>
          <p:nvPr/>
        </p:nvSpPr>
        <p:spPr>
          <a:xfrm>
            <a:off x="437322" y="1103818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421D0D0-9CB4-AB75-1DDF-F2D01707A09B}"/>
              </a:ext>
            </a:extLst>
          </p:cNvPr>
          <p:cNvSpPr/>
          <p:nvPr/>
        </p:nvSpPr>
        <p:spPr>
          <a:xfrm>
            <a:off x="2715065" y="1406769"/>
            <a:ext cx="478301" cy="281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175EC20-8182-6C06-C01C-6CC9E7AF1032}"/>
              </a:ext>
            </a:extLst>
          </p:cNvPr>
          <p:cNvSpPr/>
          <p:nvPr/>
        </p:nvSpPr>
        <p:spPr>
          <a:xfrm>
            <a:off x="6201508" y="1385483"/>
            <a:ext cx="478301" cy="281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13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2E9992-F201-45B1-9C33-AA1B380A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6C8F32-9F4A-03F4-1ADD-7566A7FA1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F04DB2D-3617-A530-F7A3-F004B315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AF05B-9C20-B2AA-2EC3-98182B4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755BD-A0B5-C847-255F-D100C63F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A2951A-EB61-C1B0-1E50-C4E53306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F23DC8-A56A-A0BB-CD09-70B1F303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Yemek alım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C51DB-617E-6C96-34AE-7F237AB5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F69FCA-BB0B-5A61-98F4-146CE154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ECB35AB-E593-124C-98DB-9C9C36E5C614}"/>
              </a:ext>
            </a:extLst>
          </p:cNvPr>
          <p:cNvSpPr/>
          <p:nvPr/>
        </p:nvSpPr>
        <p:spPr>
          <a:xfrm>
            <a:off x="5088835" y="3962400"/>
            <a:ext cx="4638261" cy="96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736861"/>
                </a:solidFill>
                <a:latin typeface="inherit"/>
              </a:rPr>
              <a:t>Yemek rezervasyonu yapılır ve sepete eklenir</a:t>
            </a:r>
            <a:endParaRPr lang="tr-TR" b="0" i="0" dirty="0">
              <a:solidFill>
                <a:srgbClr val="736861"/>
              </a:solidFill>
              <a:effectLst/>
              <a:latin typeface="inherit"/>
            </a:endParaRPr>
          </a:p>
        </p:txBody>
      </p: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A157ED2F-9467-FFF9-989E-1B9A64F2FE9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9727096" y="3034748"/>
            <a:ext cx="1033669" cy="14102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>
            <a:extLst>
              <a:ext uri="{FF2B5EF4-FFF2-40B4-BE49-F238E27FC236}">
                <a16:creationId xmlns:a16="http://schemas.microsoft.com/office/drawing/2014/main" id="{47EFB36D-D327-8CDD-47D4-9A4148082632}"/>
              </a:ext>
            </a:extLst>
          </p:cNvPr>
          <p:cNvSpPr/>
          <p:nvPr/>
        </p:nvSpPr>
        <p:spPr>
          <a:xfrm>
            <a:off x="6096000" y="5221357"/>
            <a:ext cx="4638261" cy="99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rgbClr val="736861"/>
                </a:solidFill>
                <a:effectLst/>
                <a:latin typeface="inherit"/>
              </a:rPr>
              <a:t>Sepete eklenen yemek onaylanarak yemek alma işlemi tamamlanmış olur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2A3B9EA-1E51-6F29-94C7-D5E267D1F203}"/>
              </a:ext>
            </a:extLst>
          </p:cNvPr>
          <p:cNvSpPr/>
          <p:nvPr/>
        </p:nvSpPr>
        <p:spPr>
          <a:xfrm>
            <a:off x="1901688" y="5028362"/>
            <a:ext cx="3969025" cy="965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chemeClr val="bg1"/>
                </a:solidFill>
                <a:effectLst/>
                <a:latin typeface="inherit"/>
              </a:rPr>
              <a:t>NO</a:t>
            </a:r>
            <a:r>
              <a:rPr lang="tr-TR" dirty="0">
                <a:solidFill>
                  <a:schemeClr val="bg1"/>
                </a:solidFill>
                <a:latin typeface="inherit"/>
              </a:rPr>
              <a:t>T: Yemek alım işlemi tamamlandıktan sonra tutar, bakiyenizden düşmelidir</a:t>
            </a:r>
            <a:endParaRPr lang="tr-TR" b="0" i="0" dirty="0">
              <a:solidFill>
                <a:schemeClr val="bg1"/>
              </a:solidFill>
              <a:effectLst/>
              <a:latin typeface="inherit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61857F4-9AF4-D40F-CE53-D18D202A1B5E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4B033A3-B044-D4CE-177F-2F4C537084D5}"/>
              </a:ext>
            </a:extLst>
          </p:cNvPr>
          <p:cNvSpPr/>
          <p:nvPr/>
        </p:nvSpPr>
        <p:spPr>
          <a:xfrm>
            <a:off x="437322" y="1166191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58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A7C29-B3AF-B774-4040-C7C73751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b="1" i="0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Not:</a:t>
            </a:r>
            <a:r>
              <a:rPr lang="tr-TR" sz="8000" b="0" i="0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 </a:t>
            </a:r>
            <a:endParaRPr lang="tr-TR" sz="8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91C9D2-71E7-1714-CBFC-D5F15B060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b="0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Yemek satın alma işlemleri Her hafta </a:t>
            </a:r>
            <a:r>
              <a:rPr lang="tr-TR" sz="4400" b="1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Perşembe günü </a:t>
            </a:r>
            <a:r>
              <a:rPr lang="tr-TR" sz="3200" b="0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saat </a:t>
            </a:r>
            <a:r>
              <a:rPr lang="tr-TR" sz="4400" b="1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24:00</a:t>
            </a:r>
            <a:r>
              <a:rPr lang="tr-TR" sz="3200" b="0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 'da sona ermektedir. </a:t>
            </a:r>
          </a:p>
          <a:p>
            <a:pPr marL="0" indent="0" algn="just">
              <a:buNone/>
            </a:pPr>
            <a:r>
              <a:rPr lang="tr-TR" sz="3200" b="0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Sonraki hafta yemekten faydalanmak için mutlaka yemek satın alınması  gerekmektedir. </a:t>
            </a:r>
          </a:p>
          <a:p>
            <a:pPr marL="0" indent="0" algn="just">
              <a:buNone/>
            </a:pPr>
            <a:r>
              <a:rPr lang="tr-TR" sz="3200" b="0" i="1" dirty="0">
                <a:solidFill>
                  <a:schemeClr val="tx1"/>
                </a:solidFill>
                <a:effectLst/>
                <a:latin typeface="Roboto Condensed" panose="020B0604020202020204" pitchFamily="2" charset="0"/>
              </a:rPr>
              <a:t>Aylık yemek satın alacak öğrencilerin bir önceki Ay'ın son haftası perşembe günü yemek satın alma işlemi yapmaları önemle duyurulur.</a:t>
            </a:r>
            <a:endParaRPr lang="tr-TR" sz="3200" b="0" i="0" dirty="0">
              <a:solidFill>
                <a:schemeClr val="tx1"/>
              </a:solidFill>
              <a:effectLst/>
              <a:latin typeface="Roboto Condense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4CA6E-69CA-8B12-8D65-61D3A4A7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4" y="3240259"/>
            <a:ext cx="8596668" cy="1320800"/>
          </a:xfrm>
        </p:spPr>
        <p:txBody>
          <a:bodyPr/>
          <a:lstStyle/>
          <a:p>
            <a:pPr algn="ctr"/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8292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DCC8C4-8993-14F1-4A2B-86B0BCC4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BAKİYE YÜKLEME VE YEMEK SEÇME İŞLEMLERİ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CA65EF-6218-71A4-9104-90B317D69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hlinkClick r:id="rId2"/>
              </a:rPr>
              <a:t>https://kimlik.ege.edu.tr</a:t>
            </a:r>
            <a:r>
              <a:rPr lang="tr-TR" sz="4000" dirty="0"/>
              <a:t> </a:t>
            </a:r>
          </a:p>
          <a:p>
            <a:pPr marL="0" indent="0">
              <a:buNone/>
            </a:pPr>
            <a:r>
              <a:rPr lang="tr-TR" sz="4000" dirty="0"/>
              <a:t>  adresine girilir</a:t>
            </a:r>
          </a:p>
        </p:txBody>
      </p:sp>
    </p:spTree>
    <p:extLst>
      <p:ext uri="{BB962C8B-B14F-4D97-AF65-F5344CB8AC3E}">
        <p14:creationId xmlns:p14="http://schemas.microsoft.com/office/powerpoint/2010/main" val="154279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58F5885-D6FA-24DE-111A-05B286F5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cxnSp>
        <p:nvCxnSpPr>
          <p:cNvPr id="10" name="Bağlayıcı: Dirsek 9">
            <a:extLst>
              <a:ext uri="{FF2B5EF4-FFF2-40B4-BE49-F238E27FC236}">
                <a16:creationId xmlns:a16="http://schemas.microsoft.com/office/drawing/2014/main" id="{5344AB3B-D198-99C9-0A25-AA81D50A0F37}"/>
              </a:ext>
            </a:extLst>
          </p:cNvPr>
          <p:cNvCxnSpPr>
            <a:cxnSpLocks/>
          </p:cNvCxnSpPr>
          <p:nvPr/>
        </p:nvCxnSpPr>
        <p:spPr>
          <a:xfrm>
            <a:off x="5922354" y="816638"/>
            <a:ext cx="1828944" cy="1715547"/>
          </a:xfrm>
          <a:prstGeom prst="bentConnector3">
            <a:avLst>
              <a:gd name="adj1" fmla="val 70768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1C8B170-1B96-4F30-0840-29169BB6FD9C}"/>
              </a:ext>
            </a:extLst>
          </p:cNvPr>
          <p:cNvSpPr/>
          <p:nvPr/>
        </p:nvSpPr>
        <p:spPr>
          <a:xfrm>
            <a:off x="3004356" y="396696"/>
            <a:ext cx="2917998" cy="839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ÖĞRENCİ NUMARASI GİRİLİR (11 HANELİ)</a:t>
            </a:r>
          </a:p>
        </p:txBody>
      </p:sp>
      <p:cxnSp>
        <p:nvCxnSpPr>
          <p:cNvPr id="16" name="Bağlayıcı: Dirsek 15">
            <a:extLst>
              <a:ext uri="{FF2B5EF4-FFF2-40B4-BE49-F238E27FC236}">
                <a16:creationId xmlns:a16="http://schemas.microsoft.com/office/drawing/2014/main" id="{B739EE78-26A7-1007-19B0-846082F151B4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7729619" y="3957124"/>
            <a:ext cx="1846385" cy="79013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2C00B1B-FA5D-0E40-B825-670E7B8C136A}"/>
              </a:ext>
            </a:extLst>
          </p:cNvPr>
          <p:cNvSpPr/>
          <p:nvPr/>
        </p:nvSpPr>
        <p:spPr>
          <a:xfrm>
            <a:off x="7588080" y="5275386"/>
            <a:ext cx="2919600" cy="83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TC KİMLİK NUMARASI GİRİLİR </a:t>
            </a:r>
          </a:p>
          <a:p>
            <a:pPr algn="ctr"/>
            <a:r>
              <a:rPr lang="tr-TR" b="1" dirty="0"/>
              <a:t>(11 HANELİ)</a:t>
            </a:r>
          </a:p>
        </p:txBody>
      </p:sp>
    </p:spTree>
    <p:extLst>
      <p:ext uri="{BB962C8B-B14F-4D97-AF65-F5344CB8AC3E}">
        <p14:creationId xmlns:p14="http://schemas.microsoft.com/office/powerpoint/2010/main" val="289452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E2E00C-6859-240E-EDCB-8E156E70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YEMEKHANE SİSTEM BUTONU SEÇİLİR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9E7D1D-3CE8-E57A-952A-DAD4254CA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AF2B350B-C90C-3417-D0CC-015818F8441D}"/>
                  </a:ext>
                </a:extLst>
              </p14:cNvPr>
              <p14:cNvContentPartPr/>
              <p14:nvPr/>
            </p14:nvContentPartPr>
            <p14:xfrm>
              <a:off x="9453434" y="2250028"/>
              <a:ext cx="2015280" cy="83412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AF2B350B-C90C-3417-D0CC-015818F844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9794" y="2142028"/>
                <a:ext cx="212292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DB6327F6-0A3E-997E-10C7-49D707F9D415}"/>
                  </a:ext>
                </a:extLst>
              </p14:cNvPr>
              <p14:cNvContentPartPr/>
              <p14:nvPr/>
            </p14:nvContentPartPr>
            <p14:xfrm>
              <a:off x="11619554" y="2392228"/>
              <a:ext cx="196200" cy="43092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DB6327F6-0A3E-997E-10C7-49D707F9D4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65554" y="2284228"/>
                <a:ext cx="3038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609B1252-3EE7-0FD4-D2A3-AB5A3ACE8CC5}"/>
                  </a:ext>
                </a:extLst>
              </p14:cNvPr>
              <p14:cNvContentPartPr/>
              <p14:nvPr/>
            </p14:nvContentPartPr>
            <p14:xfrm>
              <a:off x="11534954" y="2365228"/>
              <a:ext cx="356040" cy="47412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609B1252-3EE7-0FD4-D2A3-AB5A3ACE8C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80954" y="2257588"/>
                <a:ext cx="46368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9C8CD0AB-8577-9524-8ED1-D4A3DACAA8F2}"/>
                  </a:ext>
                </a:extLst>
              </p14:cNvPr>
              <p14:cNvContentPartPr/>
              <p14:nvPr/>
            </p14:nvContentPartPr>
            <p14:xfrm>
              <a:off x="9614714" y="2537308"/>
              <a:ext cx="569880" cy="30780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9C8CD0AB-8577-9524-8ED1-D4A3DACAA8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61074" y="2429308"/>
                <a:ext cx="677520" cy="5234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Resim 9">
            <a:extLst>
              <a:ext uri="{FF2B5EF4-FFF2-40B4-BE49-F238E27FC236}">
                <a16:creationId xmlns:a16="http://schemas.microsoft.com/office/drawing/2014/main" id="{D20673FD-BE82-38A7-F559-46EE3195C9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71D713A4-A2DE-B7BB-C47F-DF5D1F478DC2}"/>
                  </a:ext>
                </a:extLst>
              </p14:cNvPr>
              <p14:cNvContentPartPr/>
              <p14:nvPr/>
            </p14:nvContentPartPr>
            <p14:xfrm>
              <a:off x="5442674" y="5131828"/>
              <a:ext cx="2844360" cy="763200"/>
            </p14:xfrm>
          </p:contentPart>
        </mc:Choice>
        <mc:Fallback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71D713A4-A2DE-B7BB-C47F-DF5D1F478D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9034" y="5024188"/>
                <a:ext cx="2952000" cy="9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63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91945B-E812-B302-7809-2A5B2988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25934D-DEAB-1062-0198-0A0AEB544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3A66FF97-A2CD-B74C-08AC-55E250C94AF7}"/>
                  </a:ext>
                </a:extLst>
              </p14:cNvPr>
              <p14:cNvContentPartPr/>
              <p14:nvPr/>
            </p14:nvContentPartPr>
            <p14:xfrm>
              <a:off x="5285354" y="2949868"/>
              <a:ext cx="1597680" cy="3009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3A66FF97-A2CD-B74C-08AC-55E250C94A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1714" y="2841868"/>
                <a:ext cx="170532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FBDDCC51-4066-6935-322C-D6BD2D957AFF}"/>
                  </a:ext>
                </a:extLst>
              </p14:cNvPr>
              <p14:cNvContentPartPr/>
              <p14:nvPr/>
            </p14:nvContentPartPr>
            <p14:xfrm>
              <a:off x="5655074" y="3470428"/>
              <a:ext cx="460440" cy="29232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FBDDCC51-4066-6935-322C-D6BD2D957A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1074" y="3362788"/>
                <a:ext cx="5680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497535A1-C1EB-5316-75F5-AA25BAB11DD6}"/>
                  </a:ext>
                </a:extLst>
              </p14:cNvPr>
              <p14:cNvContentPartPr/>
              <p14:nvPr/>
            </p14:nvContentPartPr>
            <p14:xfrm>
              <a:off x="871754" y="5429548"/>
              <a:ext cx="360" cy="360"/>
            </p14:xfrm>
          </p:contentPart>
        </mc:Choice>
        <mc:Fallback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497535A1-C1EB-5316-75F5-AA25BAB11D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114" y="5321908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Resim 8">
            <a:extLst>
              <a:ext uri="{FF2B5EF4-FFF2-40B4-BE49-F238E27FC236}">
                <a16:creationId xmlns:a16="http://schemas.microsoft.com/office/drawing/2014/main" id="{874B933B-BB3C-85C9-D691-B62FEAD80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F5243103-F0A6-18BC-65BD-1BC63A332949}"/>
                  </a:ext>
                </a:extLst>
              </p14:cNvPr>
              <p14:cNvContentPartPr/>
              <p14:nvPr/>
            </p14:nvContentPartPr>
            <p14:xfrm>
              <a:off x="2993594" y="3924028"/>
              <a:ext cx="1679760" cy="733320"/>
            </p14:xfrm>
          </p:contentPart>
        </mc:Choice>
        <mc:Fallback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F5243103-F0A6-18BC-65BD-1BC63A3329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7954" y="3852388"/>
                <a:ext cx="1751400" cy="8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0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56FCC-4CD0-7080-D5C2-28DA2F4F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CD523C-04DB-7CC6-4710-685B5B4F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2E26D83-1459-5644-6CF5-81517D5AFD85}"/>
              </a:ext>
            </a:extLst>
          </p:cNvPr>
          <p:cNvSpPr/>
          <p:nvPr/>
        </p:nvSpPr>
        <p:spPr>
          <a:xfrm>
            <a:off x="3816626" y="4426226"/>
            <a:ext cx="5618922" cy="99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rgbClr val="736861"/>
                </a:solidFill>
                <a:effectLst/>
                <a:latin typeface="Roboto Condensed" panose="02000000000000000000" pitchFamily="2" charset="0"/>
              </a:rPr>
              <a:t>Sol taraftaki menüden “Bakiye Yükle” seçilir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7D084F6-0F77-3F6B-D3FF-A377EEF8B0B1}"/>
              </a:ext>
            </a:extLst>
          </p:cNvPr>
          <p:cNvSpPr/>
          <p:nvPr/>
        </p:nvSpPr>
        <p:spPr>
          <a:xfrm>
            <a:off x="583096" y="1179443"/>
            <a:ext cx="1391478" cy="1661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357E82C-9BCA-078E-1B9B-20D06A1D2517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6D3427E5-FB2B-CA2E-2FDD-420A199CD4B2}"/>
                  </a:ext>
                </a:extLst>
              </p14:cNvPr>
              <p14:cNvContentPartPr/>
              <p14:nvPr/>
            </p14:nvContentPartPr>
            <p14:xfrm>
              <a:off x="6752354" y="4908988"/>
              <a:ext cx="1253520" cy="2952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6D3427E5-FB2B-CA2E-2FDD-420A199CD4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8354" y="4801348"/>
                <a:ext cx="13611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CF281B3F-FD41-7E25-8C52-BC4015A1897A}"/>
                  </a:ext>
                </a:extLst>
              </p14:cNvPr>
              <p14:cNvContentPartPr/>
              <p14:nvPr/>
            </p14:nvContentPartPr>
            <p14:xfrm>
              <a:off x="309434" y="2967868"/>
              <a:ext cx="80064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CF281B3F-FD41-7E25-8C52-BC4015A189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434" y="2860228"/>
                <a:ext cx="90828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Resim 10">
            <a:extLst>
              <a:ext uri="{FF2B5EF4-FFF2-40B4-BE49-F238E27FC236}">
                <a16:creationId xmlns:a16="http://schemas.microsoft.com/office/drawing/2014/main" id="{6ABBC420-69C1-5449-B0AB-0C9725370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E8B7B-C415-0435-52E9-5748FD14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3B12F-4EDF-84ED-3164-50A2B294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794E873-35A5-6657-533D-C576D1B3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D87B2-3C2B-ACAB-E07E-614A5729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434C1D-7BBF-CE34-962E-1FCD06F6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B2E695-42C1-19E1-4999-1A86317A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E0692C1-8C70-7536-4AF4-DBF7102E5BDF}"/>
              </a:ext>
            </a:extLst>
          </p:cNvPr>
          <p:cNvSpPr/>
          <p:nvPr/>
        </p:nvSpPr>
        <p:spPr>
          <a:xfrm>
            <a:off x="7871791" y="4450523"/>
            <a:ext cx="3949148" cy="95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rgbClr val="736861"/>
                </a:solidFill>
                <a:effectLst/>
                <a:latin typeface="Roboto Condensed" panose="02000000000000000000" pitchFamily="2" charset="0"/>
              </a:rPr>
              <a:t>Yükleme tutarı seçilip ileri butonuna tıklanır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C9EFACC-A33C-3763-3EA9-6B7322B9A1A7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573B313-13E2-B7AA-74D1-028EEE36A691}"/>
              </a:ext>
            </a:extLst>
          </p:cNvPr>
          <p:cNvSpPr/>
          <p:nvPr/>
        </p:nvSpPr>
        <p:spPr>
          <a:xfrm>
            <a:off x="543340" y="1230773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1F29FA8A-828E-28BE-47C8-4C2ACCFE3709}"/>
                  </a:ext>
                </a:extLst>
              </p14:cNvPr>
              <p14:cNvContentPartPr/>
              <p14:nvPr/>
            </p14:nvContentPartPr>
            <p14:xfrm>
              <a:off x="2771114" y="4022668"/>
              <a:ext cx="458640" cy="34668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1F29FA8A-828E-28BE-47C8-4C2ACCFE37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114" y="3914668"/>
                <a:ext cx="56628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61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11C9D1-CFE5-6973-3BCC-2C02CBA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AF1200-1D5E-4B66-5F93-6087D9D55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8CC017-72C2-66D6-2FD1-990E5D76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3C36141-E30C-5358-0571-8884A60CC8DE}"/>
              </a:ext>
            </a:extLst>
          </p:cNvPr>
          <p:cNvSpPr/>
          <p:nvPr/>
        </p:nvSpPr>
        <p:spPr>
          <a:xfrm>
            <a:off x="6626087" y="2544417"/>
            <a:ext cx="5141843" cy="1245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0" i="0" dirty="0">
                <a:solidFill>
                  <a:srgbClr val="736861"/>
                </a:solidFill>
                <a:effectLst/>
                <a:latin typeface="Roboto Condensed" panose="02000000000000000000" pitchFamily="2" charset="0"/>
              </a:rPr>
              <a:t>Açılan ekranda kart bilgileri girildikten sonra “Ödemeyi Tamamla” butonuna tıklanır</a:t>
            </a:r>
          </a:p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3653082-6A36-05D0-C84F-192FC41D68F8}"/>
              </a:ext>
            </a:extLst>
          </p:cNvPr>
          <p:cNvSpPr/>
          <p:nvPr/>
        </p:nvSpPr>
        <p:spPr>
          <a:xfrm>
            <a:off x="10634870" y="775252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CE51687-8FEE-C964-9CD7-89B96D791AC4}"/>
              </a:ext>
            </a:extLst>
          </p:cNvPr>
          <p:cNvSpPr/>
          <p:nvPr/>
        </p:nvSpPr>
        <p:spPr>
          <a:xfrm>
            <a:off x="503583" y="1100460"/>
            <a:ext cx="1391478" cy="166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F5AECB24-954B-25DD-9EAA-C4450792B3C1}"/>
                  </a:ext>
                </a:extLst>
              </p14:cNvPr>
              <p14:cNvContentPartPr/>
              <p14:nvPr/>
            </p14:nvContentPartPr>
            <p14:xfrm>
              <a:off x="3361874" y="6286708"/>
              <a:ext cx="1321560" cy="3240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F5AECB24-954B-25DD-9EAA-C4450792B3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7874" y="6178708"/>
                <a:ext cx="142920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84348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169</Words>
  <Application>Microsoft Office PowerPoint</Application>
  <PresentationFormat>Geniş ekran</PresentationFormat>
  <Paragraphs>23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inherit</vt:lpstr>
      <vt:lpstr>Roboto Condensed</vt:lpstr>
      <vt:lpstr>Trebuchet MS</vt:lpstr>
      <vt:lpstr>Wingdings 3</vt:lpstr>
      <vt:lpstr>Yüzeyler</vt:lpstr>
      <vt:lpstr>TİRE KUTSAN  MESLEK YÜKSEKOKULU YEMEKHANESİ</vt:lpstr>
      <vt:lpstr>BAKİYE YÜKLEME VE YEMEK SEÇME İŞLEMLERİ</vt:lpstr>
      <vt:lpstr>PowerPoint Sunusu</vt:lpstr>
      <vt:lpstr>YEMEKHANE SİSTEM BUTONU SEÇİLİR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Yemek alım </vt:lpstr>
      <vt:lpstr>Not: 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TİRE KUTSAN  MESLEK YÜKSEKOKULU YEMEKHANESİ</dc:title>
  <dc:creator>yilmaz civiroglu</dc:creator>
  <cp:lastModifiedBy>YILMAZ CIVIROGLU</cp:lastModifiedBy>
  <cp:revision>11</cp:revision>
  <dcterms:created xsi:type="dcterms:W3CDTF">2022-09-20T14:19:51Z</dcterms:created>
  <dcterms:modified xsi:type="dcterms:W3CDTF">2023-10-01T12:53:02Z</dcterms:modified>
</cp:coreProperties>
</file>