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39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27EE4B-55A0-3122-ABC5-E5E087E96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84DF0BE-F428-956E-4F48-E21C78191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A2F97C-2B08-AE50-C3FA-E557A96D2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4433-3633-413A-A3F3-31FCA6A8E270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585F7D8-7A0F-D5E4-8A8D-D09E3DF5A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F23F34-503E-741D-ABE6-5544258D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1DAF-D3E2-40AF-9A4D-AB0053D945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585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5CAE88-8FFF-03FC-C176-406E7F0D2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8F71DB8-922F-8385-AF0E-1A467FA38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22BB943-B673-0206-7676-3C9D983EB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4433-3633-413A-A3F3-31FCA6A8E270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4411B7-C037-3E21-7F18-7839BF4E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DACAA8-4A34-6251-2985-7EA020169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1DAF-D3E2-40AF-9A4D-AB0053D945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28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485E18F-E63A-F15B-B761-6BF4DF6B27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3C489F4-01DC-9E20-C593-A4CE1ACA9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1EE71CF-4B5E-7F08-092B-6CC05663A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4433-3633-413A-A3F3-31FCA6A8E270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B61EF3F-44B1-44DB-96CF-E1BCF83BB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77C2356-489C-7741-52E1-3DA80E6E4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1DAF-D3E2-40AF-9A4D-AB0053D945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674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065544-6A0C-B1B9-1B60-B3C65B556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95FAEF-CF56-0669-69AD-AC733E67B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65E5580-B28F-FEF0-99A6-94BA35570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4433-3633-413A-A3F3-31FCA6A8E270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508FE34-233B-EF95-830E-F136DEC1E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1B234CE-2176-2A63-90F7-2F219D521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1DAF-D3E2-40AF-9A4D-AB0053D945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E04F79-3333-28ED-6C09-3CABCB6C2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DEC754F-FF6C-71DC-16A5-E1C6BCA90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BDE801C-5352-F826-386C-607705A83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4433-3633-413A-A3F3-31FCA6A8E270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A94F76E-262C-3BE2-7FC8-C807372CF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1358D3-C4A3-548B-F686-B481CF0F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1DAF-D3E2-40AF-9A4D-AB0053D945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678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E0B027-0C69-D6EF-537C-CA816F007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AE1086-BB62-8B43-E4DF-B4AA688C6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D029242-2128-CF6A-E8F3-389EE0FEE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44484EE-A880-323C-8B72-3F1A28F9C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4433-3633-413A-A3F3-31FCA6A8E270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C7AE4B5-ACC3-E91F-4392-6E7B390C6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17C9DDB-90FD-FD55-73BE-0563C261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1DAF-D3E2-40AF-9A4D-AB0053D945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01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A3EEEE-6E1F-09A6-55F5-7A533AB98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4ECF286-1F0B-963F-B146-234988A7F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46469B2-B364-378F-EA97-1213A9B49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2398EF3-1032-19BB-313E-D37C26FF1F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433380E-407D-0159-C246-7D4A860D0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E938337-848B-0AFF-D2CC-53C554A06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4433-3633-413A-A3F3-31FCA6A8E270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37E3050-D04D-D5DC-0156-CF76A9BA1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BBDAD33-74DF-3111-4995-F703EA2C9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1DAF-D3E2-40AF-9A4D-AB0053D945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37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6410F0-35F1-45EC-094E-1EEC33206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78C1884-43D9-925D-5832-A2B6A544A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4433-3633-413A-A3F3-31FCA6A8E270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86529E7-94DD-F549-0179-D31935A23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5577481-C2F8-1707-698A-436513A76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1DAF-D3E2-40AF-9A4D-AB0053D945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78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05F1D83-5E94-0789-B1E2-8F9A3A68F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4433-3633-413A-A3F3-31FCA6A8E270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2C8B28C-FD97-5A91-77B2-DF5107DB1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3AC45A4-FEC9-373E-C363-7C00D2C63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1DAF-D3E2-40AF-9A4D-AB0053D945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75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2FD4E7-FEB0-748D-B0EE-36899BE89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4B230B-B3C6-7419-E012-B04B2A131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16900E3-4221-E952-49AD-C02DD3C1C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35455D7-9A2C-8018-AE86-7E2E0E0D5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4433-3633-413A-A3F3-31FCA6A8E270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1B7120C-E746-2403-5AD1-444FA9C9E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DE10224-A48E-0EBC-35AF-FFD5612E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1DAF-D3E2-40AF-9A4D-AB0053D945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083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A31599-F440-3747-FF2B-288A73E59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B187C52-042A-BA5C-E0A2-0AAA03B28B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8F22591-9673-F8F0-2B2A-46F2796DB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F405A39-334C-BFC5-9DC5-54199953B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64433-3633-413A-A3F3-31FCA6A8E270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7860825-8AD0-1B81-685A-C90FFC3B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C66B0C9-2050-7422-0E96-47638DDED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1DAF-D3E2-40AF-9A4D-AB0053D945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29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8A2F38E-72BD-58BE-7C58-614B34E6C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BAC3944-8D1E-D423-F58E-EB1F52A5C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655F610-8854-AF67-C22D-2296392164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764433-3633-413A-A3F3-31FCA6A8E270}" type="datetimeFigureOut">
              <a:rPr lang="tr-TR" smtClean="0"/>
              <a:t>20.08.2024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11C5137-39C7-2A67-D269-89FE712532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AB5125-8696-5C17-0A74-7AE24E103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651DAF-D3E2-40AF-9A4D-AB0053D945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714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kmyo.ege.edu.tr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61958525-52C3-8340-AB09-32027D30F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72" y="0"/>
            <a:ext cx="10564678" cy="68580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tr-TR" b="1" dirty="0"/>
              <a:t>Ege Üniversitesi Tire Kutsan Meslek Yüksekokulu İçin Kullanılabilecek Linkler</a:t>
            </a:r>
            <a:br>
              <a:rPr lang="tr-TR" dirty="0"/>
            </a:br>
            <a:br>
              <a:rPr lang="tr-TR" sz="2200" dirty="0"/>
            </a:br>
            <a:r>
              <a:rPr lang="tr-TR" dirty="0"/>
              <a:t>- tkmyo.ege.edu.tr</a:t>
            </a:r>
            <a:br>
              <a:rPr lang="tr-TR" dirty="0"/>
            </a:br>
            <a:r>
              <a:rPr lang="tr-TR" dirty="0"/>
              <a:t>- kimlik.ege.edu.tr</a:t>
            </a:r>
            <a:br>
              <a:rPr lang="tr-TR" dirty="0"/>
            </a:br>
            <a:r>
              <a:rPr lang="tr-TR" dirty="0"/>
              <a:t>- @eutirekutsanmyo</a:t>
            </a:r>
            <a:br>
              <a:rPr lang="tr-TR" dirty="0"/>
            </a:br>
            <a:br>
              <a:rPr lang="tr-TR" sz="2200" dirty="0"/>
            </a:br>
            <a:r>
              <a:rPr lang="tr-TR" b="1" dirty="0"/>
              <a:t>Programlar:</a:t>
            </a:r>
            <a:br>
              <a:rPr lang="tr-TR" dirty="0"/>
            </a:br>
            <a:r>
              <a:rPr lang="tr-TR" dirty="0"/>
              <a:t>- Bilgisayar Programcılığı (Merkez Bina)</a:t>
            </a:r>
            <a:br>
              <a:rPr lang="tr-TR" dirty="0"/>
            </a:br>
            <a:r>
              <a:rPr lang="tr-TR" dirty="0"/>
              <a:t>- Gıda Teknolojisi (TOSBİ Yerleşke)</a:t>
            </a:r>
            <a:br>
              <a:rPr lang="tr-TR" dirty="0"/>
            </a:br>
            <a:r>
              <a:rPr lang="tr-TR" dirty="0"/>
              <a:t>- Muhasebe ve Vergi Uygulamaları (Merkez Bina)</a:t>
            </a:r>
            <a:br>
              <a:rPr lang="tr-TR" dirty="0"/>
            </a:br>
            <a:br>
              <a:rPr lang="tr-TR" sz="2200" dirty="0"/>
            </a:br>
            <a:r>
              <a:rPr lang="tr-TR" sz="2200" dirty="0"/>
              <a:t>* Tire Organize Sanayi Bölgesi</a:t>
            </a:r>
          </a:p>
        </p:txBody>
      </p:sp>
    </p:spTree>
    <p:extLst>
      <p:ext uri="{BB962C8B-B14F-4D97-AF65-F5344CB8AC3E}">
        <p14:creationId xmlns:p14="http://schemas.microsoft.com/office/powerpoint/2010/main" val="386506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547192-DED6-9DBE-72B1-4362773DB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hlinkClick r:id="rId2"/>
              </a:rPr>
              <a:t>www.tkmyo.ege.edu.tr</a:t>
            </a:r>
            <a:r>
              <a:rPr lang="tr-TR" dirty="0"/>
              <a:t> adresinden OBYS (Öğrenci Bilgi Yönetim Sistemi) sistemine bağlanma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EAF7F013-CDAA-89DD-0BE5-E44A2DC1DF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769292"/>
            <a:ext cx="9051010" cy="5088708"/>
          </a:xfrm>
          <a:prstGeom prst="rect">
            <a:avLst/>
          </a:prstGeom>
        </p:spPr>
      </p:pic>
      <p:sp>
        <p:nvSpPr>
          <p:cNvPr id="5" name="Açıklama Balonu: Bükülü Çizgi 4">
            <a:extLst>
              <a:ext uri="{FF2B5EF4-FFF2-40B4-BE49-F238E27FC236}">
                <a16:creationId xmlns:a16="http://schemas.microsoft.com/office/drawing/2014/main" id="{433397DE-241E-2562-726E-99DF8D8D5B73}"/>
              </a:ext>
            </a:extLst>
          </p:cNvPr>
          <p:cNvSpPr/>
          <p:nvPr/>
        </p:nvSpPr>
        <p:spPr>
          <a:xfrm>
            <a:off x="6555782" y="3429000"/>
            <a:ext cx="2479729" cy="132556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7699"/>
              <a:gd name="adj6" fmla="val -31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/>
              <a:t>Tıklanıldığında kimlik.ege.edu.tr adresine bağlanır!</a:t>
            </a:r>
          </a:p>
        </p:txBody>
      </p:sp>
    </p:spTree>
    <p:extLst>
      <p:ext uri="{BB962C8B-B14F-4D97-AF65-F5344CB8AC3E}">
        <p14:creationId xmlns:p14="http://schemas.microsoft.com/office/powerpoint/2010/main" val="2076467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318E7990-3DD9-C434-37E9-AA2A18E15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20617"/>
            <a:ext cx="9315450" cy="5237383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5192478-ADAE-81E9-656F-72F092459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kimlik.ege.edu.tr adresinde öğrencinin sisteme giriş işlemleri</a:t>
            </a:r>
          </a:p>
        </p:txBody>
      </p:sp>
      <p:sp>
        <p:nvSpPr>
          <p:cNvPr id="5" name="Açıklama Balonu: Bükülü Çizgi 4">
            <a:extLst>
              <a:ext uri="{FF2B5EF4-FFF2-40B4-BE49-F238E27FC236}">
                <a16:creationId xmlns:a16="http://schemas.microsoft.com/office/drawing/2014/main" id="{C36C5616-BF39-0A17-A22C-D11D60A3ED97}"/>
              </a:ext>
            </a:extLst>
          </p:cNvPr>
          <p:cNvSpPr/>
          <p:nvPr/>
        </p:nvSpPr>
        <p:spPr>
          <a:xfrm flipH="1">
            <a:off x="3828080" y="2091814"/>
            <a:ext cx="2479729" cy="7942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78815"/>
              <a:gd name="adj6" fmla="val -34355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/>
              <a:t>Öğrenci Numarası</a:t>
            </a:r>
          </a:p>
        </p:txBody>
      </p:sp>
      <p:sp>
        <p:nvSpPr>
          <p:cNvPr id="8" name="Açıklama Balonu: Bükülü Çizgi 7">
            <a:extLst>
              <a:ext uri="{FF2B5EF4-FFF2-40B4-BE49-F238E27FC236}">
                <a16:creationId xmlns:a16="http://schemas.microsoft.com/office/drawing/2014/main" id="{A3B0287C-CE83-484E-0FC4-7CAAE7E42FAA}"/>
              </a:ext>
            </a:extLst>
          </p:cNvPr>
          <p:cNvSpPr/>
          <p:nvPr/>
        </p:nvSpPr>
        <p:spPr>
          <a:xfrm flipH="1">
            <a:off x="3351830" y="5307013"/>
            <a:ext cx="2479729" cy="7942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42578"/>
              <a:gd name="adj6" fmla="val -51256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/>
              <a:t>TC Kimlik Numarası</a:t>
            </a:r>
          </a:p>
        </p:txBody>
      </p:sp>
    </p:spTree>
    <p:extLst>
      <p:ext uri="{BB962C8B-B14F-4D97-AF65-F5344CB8AC3E}">
        <p14:creationId xmlns:p14="http://schemas.microsoft.com/office/powerpoint/2010/main" val="134821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116</Words>
  <Application>Microsoft Office PowerPoint</Application>
  <PresentationFormat>Geniş ekran</PresentationFormat>
  <Paragraphs>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Teması</vt:lpstr>
      <vt:lpstr>Ege Üniversitesi Tire Kutsan Meslek Yüksekokulu İçin Kullanılabilecek Linkler  - tkmyo.ege.edu.tr - kimlik.ege.edu.tr - @eutirekutsanmyo  Programlar: - Bilgisayar Programcılığı (Merkez Bina) - Gıda Teknolojisi (TOSBİ Yerleşke) - Muhasebe ve Vergi Uygulamaları (Merkez Bina)  * Tire Organize Sanayi Bölgesi</vt:lpstr>
      <vt:lpstr>www.tkmyo.ege.edu.tr adresinden OBYS (Öğrenci Bilgi Yönetim Sistemi) sistemine bağlanma</vt:lpstr>
      <vt:lpstr>kimlik.ege.edu.tr adresinde öğrencinin sisteme giriş işlemleri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Kullanılabilecek Linkler - tkmyo.ege.edu.tr - kimlik.ege.edu.tr - @eutirekutsanmyo </dc:title>
  <dc:creator>YILMAZ CIVIROGLU</dc:creator>
  <cp:lastModifiedBy>YILMAZ CIVIROGLU</cp:lastModifiedBy>
  <cp:revision>3</cp:revision>
  <cp:lastPrinted>2024-08-20T13:26:16Z</cp:lastPrinted>
  <dcterms:created xsi:type="dcterms:W3CDTF">2024-08-20T12:57:06Z</dcterms:created>
  <dcterms:modified xsi:type="dcterms:W3CDTF">2024-08-20T13:26:49Z</dcterms:modified>
</cp:coreProperties>
</file>